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138" y="-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14E88D-80E3-4092-A859-28EEA360CB3A}" type="doc">
      <dgm:prSet loTypeId="urn:microsoft.com/office/officeart/2005/8/layout/cycle1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6F4A0F-7864-45D9-A7F0-5B20CF0AC643}">
      <dgm:prSet phldrT="[Text]" custT="1"/>
      <dgm:spPr/>
      <dgm:t>
        <a:bodyPr/>
        <a:lstStyle/>
        <a:p>
          <a:r>
            <a:rPr lang="en-US" sz="1800" b="1" dirty="0"/>
            <a:t>Bid a 40% Game Early</a:t>
          </a:r>
        </a:p>
      </dgm:t>
    </dgm:pt>
    <dgm:pt modelId="{1E5ECBC3-EDB4-4CB3-8AB5-96355FA95D07}" type="parTrans" cxnId="{3514F15A-CAE8-4804-BEF7-B8263C7293F9}">
      <dgm:prSet/>
      <dgm:spPr/>
      <dgm:t>
        <a:bodyPr/>
        <a:lstStyle/>
        <a:p>
          <a:endParaRPr lang="en-US"/>
        </a:p>
      </dgm:t>
    </dgm:pt>
    <dgm:pt modelId="{542EDA23-D82A-42BB-8944-227956984382}" type="sibTrans" cxnId="{3514F15A-CAE8-4804-BEF7-B8263C7293F9}">
      <dgm:prSet/>
      <dgm:spPr/>
      <dgm:t>
        <a:bodyPr/>
        <a:lstStyle/>
        <a:p>
          <a:endParaRPr lang="en-US"/>
        </a:p>
      </dgm:t>
    </dgm:pt>
    <dgm:pt modelId="{3F9F6173-630B-4388-B66A-49E575D97018}">
      <dgm:prSet phldrT="[Text]" custT="1"/>
      <dgm:spPr/>
      <dgm:t>
        <a:bodyPr/>
        <a:lstStyle/>
        <a:p>
          <a:r>
            <a:rPr lang="en-US" sz="1800" dirty="0"/>
            <a:t>Bid a Good </a:t>
          </a:r>
          <a:r>
            <a:rPr lang="en-US" sz="1800" dirty="0" err="1"/>
            <a:t>Partscore</a:t>
          </a:r>
          <a:r>
            <a:rPr lang="en-US" sz="1800" dirty="0"/>
            <a:t> </a:t>
          </a:r>
        </a:p>
      </dgm:t>
    </dgm:pt>
    <dgm:pt modelId="{AE8499D2-D7D8-4766-B341-E60A0FFF7E91}" type="parTrans" cxnId="{8CA4226E-EACE-4F44-B0D0-CFCE2B1A75C0}">
      <dgm:prSet/>
      <dgm:spPr/>
      <dgm:t>
        <a:bodyPr/>
        <a:lstStyle/>
        <a:p>
          <a:endParaRPr lang="en-US"/>
        </a:p>
      </dgm:t>
    </dgm:pt>
    <dgm:pt modelId="{D4DD4F99-C2BD-4A41-A802-5AD7A82AB451}" type="sibTrans" cxnId="{8CA4226E-EACE-4F44-B0D0-CFCE2B1A75C0}">
      <dgm:prSet/>
      <dgm:spPr/>
      <dgm:t>
        <a:bodyPr/>
        <a:lstStyle/>
        <a:p>
          <a:endParaRPr lang="en-US"/>
        </a:p>
      </dgm:t>
    </dgm:pt>
    <dgm:pt modelId="{5A98E80F-1AAD-4B8F-960A-6BF05D588252}">
      <dgm:prSet phldrT="[Text]" custT="1"/>
      <dgm:spPr/>
      <dgm:t>
        <a:bodyPr/>
        <a:lstStyle/>
        <a:p>
          <a:r>
            <a:rPr lang="en-US" sz="1800" dirty="0"/>
            <a:t>Bid a Relatively Safe Game</a:t>
          </a:r>
        </a:p>
      </dgm:t>
    </dgm:pt>
    <dgm:pt modelId="{E9C7687F-1382-4AC5-8E96-0F5ACCF14653}" type="parTrans" cxnId="{0D14EAEB-F0A0-4474-9BC6-B8C1EAC7FF4C}">
      <dgm:prSet/>
      <dgm:spPr/>
      <dgm:t>
        <a:bodyPr/>
        <a:lstStyle/>
        <a:p>
          <a:endParaRPr lang="en-US"/>
        </a:p>
      </dgm:t>
    </dgm:pt>
    <dgm:pt modelId="{D0F3434A-479D-44D7-B13E-92511E7800C4}" type="sibTrans" cxnId="{0D14EAEB-F0A0-4474-9BC6-B8C1EAC7FF4C}">
      <dgm:prSet/>
      <dgm:spPr/>
      <dgm:t>
        <a:bodyPr/>
        <a:lstStyle/>
        <a:p>
          <a:endParaRPr lang="en-US"/>
        </a:p>
      </dgm:t>
    </dgm:pt>
    <dgm:pt modelId="{DCACF506-E672-423D-B13A-6C631E16C59C}">
      <dgm:prSet phldrT="[Text]" custT="1"/>
      <dgm:spPr/>
      <dgm:t>
        <a:bodyPr/>
        <a:lstStyle/>
        <a:p>
          <a:r>
            <a:rPr lang="en-US" sz="1800" dirty="0"/>
            <a:t>Bid a </a:t>
          </a:r>
          <a:r>
            <a:rPr lang="en-US" sz="1800" dirty="0" err="1"/>
            <a:t>Partscore</a:t>
          </a:r>
          <a:r>
            <a:rPr lang="en-US" sz="1800" dirty="0"/>
            <a:t> (or 50% slam)</a:t>
          </a:r>
        </a:p>
      </dgm:t>
    </dgm:pt>
    <dgm:pt modelId="{665D12AE-C0D0-4D72-B192-3416D4210CBA}" type="parTrans" cxnId="{D4392A40-CE8E-4019-A1AD-90159F95A6BC}">
      <dgm:prSet/>
      <dgm:spPr/>
      <dgm:t>
        <a:bodyPr/>
        <a:lstStyle/>
        <a:p>
          <a:endParaRPr lang="en-US"/>
        </a:p>
      </dgm:t>
    </dgm:pt>
    <dgm:pt modelId="{5C583F2D-0E47-43E2-95DC-F3D7FD9BA623}" type="sibTrans" cxnId="{D4392A40-CE8E-4019-A1AD-90159F95A6BC}">
      <dgm:prSet/>
      <dgm:spPr/>
      <dgm:t>
        <a:bodyPr/>
        <a:lstStyle/>
        <a:p>
          <a:endParaRPr lang="en-US"/>
        </a:p>
      </dgm:t>
    </dgm:pt>
    <dgm:pt modelId="{5D404EF6-B1BC-45C5-BB1C-80758394CAEF}">
      <dgm:prSet phldrT="[Text]" custT="1"/>
      <dgm:spPr/>
      <dgm:t>
        <a:bodyPr/>
        <a:lstStyle/>
        <a:p>
          <a:r>
            <a:rPr lang="en-US" sz="1800" dirty="0"/>
            <a:t>Compete via LOTT</a:t>
          </a:r>
        </a:p>
      </dgm:t>
    </dgm:pt>
    <dgm:pt modelId="{F9B9883D-00D2-4EC4-80D9-33768DBE1717}" type="parTrans" cxnId="{EDFC7192-426D-4413-8876-0821FD259ACC}">
      <dgm:prSet/>
      <dgm:spPr/>
      <dgm:t>
        <a:bodyPr/>
        <a:lstStyle/>
        <a:p>
          <a:endParaRPr lang="en-US"/>
        </a:p>
      </dgm:t>
    </dgm:pt>
    <dgm:pt modelId="{EADEBA88-DB07-4C9B-B886-3DDE47D890CF}" type="sibTrans" cxnId="{EDFC7192-426D-4413-8876-0821FD259ACC}">
      <dgm:prSet/>
      <dgm:spPr/>
      <dgm:t>
        <a:bodyPr/>
        <a:lstStyle/>
        <a:p>
          <a:endParaRPr lang="en-US"/>
        </a:p>
      </dgm:t>
    </dgm:pt>
    <dgm:pt modelId="{AD08E1F7-FA11-4757-A18F-EF993180156A}" type="pres">
      <dgm:prSet presAssocID="{AE14E88D-80E3-4092-A859-28EEA360CB3A}" presName="cycle" presStyleCnt="0">
        <dgm:presLayoutVars>
          <dgm:dir/>
          <dgm:resizeHandles val="exact"/>
        </dgm:presLayoutVars>
      </dgm:prSet>
      <dgm:spPr/>
    </dgm:pt>
    <dgm:pt modelId="{68E6E340-21BB-4F0C-A1C6-B8F99B950AAB}" type="pres">
      <dgm:prSet presAssocID="{236F4A0F-7864-45D9-A7F0-5B20CF0AC643}" presName="dummy" presStyleCnt="0"/>
      <dgm:spPr/>
    </dgm:pt>
    <dgm:pt modelId="{5A7874EA-104A-4A69-BB6E-A672AB298F1F}" type="pres">
      <dgm:prSet presAssocID="{236F4A0F-7864-45D9-A7F0-5B20CF0AC643}" presName="node" presStyleLbl="revTx" presStyleIdx="0" presStyleCnt="5" custScaleX="131045">
        <dgm:presLayoutVars>
          <dgm:bulletEnabled val="1"/>
        </dgm:presLayoutVars>
      </dgm:prSet>
      <dgm:spPr/>
    </dgm:pt>
    <dgm:pt modelId="{2418F29A-F449-45FF-B61B-6E9F6C5B72F0}" type="pres">
      <dgm:prSet presAssocID="{542EDA23-D82A-42BB-8944-227956984382}" presName="sibTrans" presStyleLbl="node1" presStyleIdx="0" presStyleCnt="5"/>
      <dgm:spPr/>
    </dgm:pt>
    <dgm:pt modelId="{F12B601F-39A2-4B9C-9DE3-DB2A7C5C4431}" type="pres">
      <dgm:prSet presAssocID="{3F9F6173-630B-4388-B66A-49E575D97018}" presName="dummy" presStyleCnt="0"/>
      <dgm:spPr/>
    </dgm:pt>
    <dgm:pt modelId="{39071BCC-B254-4FBD-9907-79973FC5BAB1}" type="pres">
      <dgm:prSet presAssocID="{3F9F6173-630B-4388-B66A-49E575D97018}" presName="node" presStyleLbl="revTx" presStyleIdx="1" presStyleCnt="5" custScaleX="203576">
        <dgm:presLayoutVars>
          <dgm:bulletEnabled val="1"/>
        </dgm:presLayoutVars>
      </dgm:prSet>
      <dgm:spPr/>
    </dgm:pt>
    <dgm:pt modelId="{A7D9DCAB-F09B-4295-8ED1-A55FD396B766}" type="pres">
      <dgm:prSet presAssocID="{D4DD4F99-C2BD-4A41-A802-5AD7A82AB451}" presName="sibTrans" presStyleLbl="node1" presStyleIdx="1" presStyleCnt="5"/>
      <dgm:spPr/>
    </dgm:pt>
    <dgm:pt modelId="{E427582C-789C-4C3E-8376-98D64C566068}" type="pres">
      <dgm:prSet presAssocID="{5A98E80F-1AAD-4B8F-960A-6BF05D588252}" presName="dummy" presStyleCnt="0"/>
      <dgm:spPr/>
    </dgm:pt>
    <dgm:pt modelId="{F3E2066E-DB4C-43FA-BE2F-E8D1CDF6C86D}" type="pres">
      <dgm:prSet presAssocID="{5A98E80F-1AAD-4B8F-960A-6BF05D588252}" presName="node" presStyleLbl="revTx" presStyleIdx="2" presStyleCnt="5" custScaleX="221253">
        <dgm:presLayoutVars>
          <dgm:bulletEnabled val="1"/>
        </dgm:presLayoutVars>
      </dgm:prSet>
      <dgm:spPr/>
    </dgm:pt>
    <dgm:pt modelId="{00634AD6-06C0-4876-988E-8A11D835A344}" type="pres">
      <dgm:prSet presAssocID="{D0F3434A-479D-44D7-B13E-92511E7800C4}" presName="sibTrans" presStyleLbl="node1" presStyleIdx="2" presStyleCnt="5"/>
      <dgm:spPr/>
    </dgm:pt>
    <dgm:pt modelId="{B5BD0110-604B-41E3-B8D7-CB4BDA2978EE}" type="pres">
      <dgm:prSet presAssocID="{DCACF506-E672-423D-B13A-6C631E16C59C}" presName="dummy" presStyleCnt="0"/>
      <dgm:spPr/>
    </dgm:pt>
    <dgm:pt modelId="{CA15A7B4-6FC7-4D10-9E5D-DB8B31E2C246}" type="pres">
      <dgm:prSet presAssocID="{DCACF506-E672-423D-B13A-6C631E16C59C}" presName="node" presStyleLbl="revTx" presStyleIdx="3" presStyleCnt="5" custScaleX="224592">
        <dgm:presLayoutVars>
          <dgm:bulletEnabled val="1"/>
        </dgm:presLayoutVars>
      </dgm:prSet>
      <dgm:spPr/>
    </dgm:pt>
    <dgm:pt modelId="{CE73F553-948D-4C62-BAAF-12C01EBE8A79}" type="pres">
      <dgm:prSet presAssocID="{5C583F2D-0E47-43E2-95DC-F3D7FD9BA623}" presName="sibTrans" presStyleLbl="node1" presStyleIdx="3" presStyleCnt="5"/>
      <dgm:spPr/>
    </dgm:pt>
    <dgm:pt modelId="{293E7F0C-A66B-465B-AD27-4066D88A2B6E}" type="pres">
      <dgm:prSet presAssocID="{5D404EF6-B1BC-45C5-BB1C-80758394CAEF}" presName="dummy" presStyleCnt="0"/>
      <dgm:spPr/>
    </dgm:pt>
    <dgm:pt modelId="{5E45CFD2-599D-4C6D-B2F8-2AFE2A7135E7}" type="pres">
      <dgm:prSet presAssocID="{5D404EF6-B1BC-45C5-BB1C-80758394CAEF}" presName="node" presStyleLbl="revTx" presStyleIdx="4" presStyleCnt="5" custScaleX="118716" custScaleY="66527">
        <dgm:presLayoutVars>
          <dgm:bulletEnabled val="1"/>
        </dgm:presLayoutVars>
      </dgm:prSet>
      <dgm:spPr/>
    </dgm:pt>
    <dgm:pt modelId="{015FA233-B95C-4791-B012-760B7C81BFB1}" type="pres">
      <dgm:prSet presAssocID="{EADEBA88-DB07-4C9B-B886-3DDE47D890CF}" presName="sibTrans" presStyleLbl="node1" presStyleIdx="4" presStyleCnt="5"/>
      <dgm:spPr/>
    </dgm:pt>
  </dgm:ptLst>
  <dgm:cxnLst>
    <dgm:cxn modelId="{CAD6E30E-50E1-41FC-9EDF-5DAEB6131AE0}" type="presOf" srcId="{D0F3434A-479D-44D7-B13E-92511E7800C4}" destId="{00634AD6-06C0-4876-988E-8A11D835A344}" srcOrd="0" destOrd="0" presId="urn:microsoft.com/office/officeart/2005/8/layout/cycle1"/>
    <dgm:cxn modelId="{56A1FE13-D5B8-462B-8B61-519D5AE8C7D3}" type="presOf" srcId="{5A98E80F-1AAD-4B8F-960A-6BF05D588252}" destId="{F3E2066E-DB4C-43FA-BE2F-E8D1CDF6C86D}" srcOrd="0" destOrd="0" presId="urn:microsoft.com/office/officeart/2005/8/layout/cycle1"/>
    <dgm:cxn modelId="{455A623E-B821-40D6-B495-4F8827F36BDF}" type="presOf" srcId="{542EDA23-D82A-42BB-8944-227956984382}" destId="{2418F29A-F449-45FF-B61B-6E9F6C5B72F0}" srcOrd="0" destOrd="0" presId="urn:microsoft.com/office/officeart/2005/8/layout/cycle1"/>
    <dgm:cxn modelId="{D4392A40-CE8E-4019-A1AD-90159F95A6BC}" srcId="{AE14E88D-80E3-4092-A859-28EEA360CB3A}" destId="{DCACF506-E672-423D-B13A-6C631E16C59C}" srcOrd="3" destOrd="0" parTransId="{665D12AE-C0D0-4D72-B192-3416D4210CBA}" sibTransId="{5C583F2D-0E47-43E2-95DC-F3D7FD9BA623}"/>
    <dgm:cxn modelId="{8CA4226E-EACE-4F44-B0D0-CFCE2B1A75C0}" srcId="{AE14E88D-80E3-4092-A859-28EEA360CB3A}" destId="{3F9F6173-630B-4388-B66A-49E575D97018}" srcOrd="1" destOrd="0" parTransId="{AE8499D2-D7D8-4766-B341-E60A0FFF7E91}" sibTransId="{D4DD4F99-C2BD-4A41-A802-5AD7A82AB451}"/>
    <dgm:cxn modelId="{3514F15A-CAE8-4804-BEF7-B8263C7293F9}" srcId="{AE14E88D-80E3-4092-A859-28EEA360CB3A}" destId="{236F4A0F-7864-45D9-A7F0-5B20CF0AC643}" srcOrd="0" destOrd="0" parTransId="{1E5ECBC3-EDB4-4CB3-8AB5-96355FA95D07}" sibTransId="{542EDA23-D82A-42BB-8944-227956984382}"/>
    <dgm:cxn modelId="{EDFC7192-426D-4413-8876-0821FD259ACC}" srcId="{AE14E88D-80E3-4092-A859-28EEA360CB3A}" destId="{5D404EF6-B1BC-45C5-BB1C-80758394CAEF}" srcOrd="4" destOrd="0" parTransId="{F9B9883D-00D2-4EC4-80D9-33768DBE1717}" sibTransId="{EADEBA88-DB07-4C9B-B886-3DDE47D890CF}"/>
    <dgm:cxn modelId="{B0E7C09D-E8FE-4959-8216-C02F8C3E016A}" type="presOf" srcId="{EADEBA88-DB07-4C9B-B886-3DDE47D890CF}" destId="{015FA233-B95C-4791-B012-760B7C81BFB1}" srcOrd="0" destOrd="0" presId="urn:microsoft.com/office/officeart/2005/8/layout/cycle1"/>
    <dgm:cxn modelId="{E9CADDA3-0C4A-4979-B472-FE2862FC920C}" type="presOf" srcId="{5C583F2D-0E47-43E2-95DC-F3D7FD9BA623}" destId="{CE73F553-948D-4C62-BAAF-12C01EBE8A79}" srcOrd="0" destOrd="0" presId="urn:microsoft.com/office/officeart/2005/8/layout/cycle1"/>
    <dgm:cxn modelId="{3AA95DB7-96CB-4CAE-9A4B-81B6CE7294DC}" type="presOf" srcId="{D4DD4F99-C2BD-4A41-A802-5AD7A82AB451}" destId="{A7D9DCAB-F09B-4295-8ED1-A55FD396B766}" srcOrd="0" destOrd="0" presId="urn:microsoft.com/office/officeart/2005/8/layout/cycle1"/>
    <dgm:cxn modelId="{ACF52CBC-37BD-465E-AAF3-395E876AA839}" type="presOf" srcId="{3F9F6173-630B-4388-B66A-49E575D97018}" destId="{39071BCC-B254-4FBD-9907-79973FC5BAB1}" srcOrd="0" destOrd="0" presId="urn:microsoft.com/office/officeart/2005/8/layout/cycle1"/>
    <dgm:cxn modelId="{7DFA30CE-900A-4268-BD05-6E41F665F711}" type="presOf" srcId="{5D404EF6-B1BC-45C5-BB1C-80758394CAEF}" destId="{5E45CFD2-599D-4C6D-B2F8-2AFE2A7135E7}" srcOrd="0" destOrd="0" presId="urn:microsoft.com/office/officeart/2005/8/layout/cycle1"/>
    <dgm:cxn modelId="{3597F8D7-E2AD-4100-9A89-FFB1D47EC086}" type="presOf" srcId="{236F4A0F-7864-45D9-A7F0-5B20CF0AC643}" destId="{5A7874EA-104A-4A69-BB6E-A672AB298F1F}" srcOrd="0" destOrd="0" presId="urn:microsoft.com/office/officeart/2005/8/layout/cycle1"/>
    <dgm:cxn modelId="{FD3EC9E1-B4FF-42D9-94B4-498A4445BE62}" type="presOf" srcId="{DCACF506-E672-423D-B13A-6C631E16C59C}" destId="{CA15A7B4-6FC7-4D10-9E5D-DB8B31E2C246}" srcOrd="0" destOrd="0" presId="urn:microsoft.com/office/officeart/2005/8/layout/cycle1"/>
    <dgm:cxn modelId="{0D14EAEB-F0A0-4474-9BC6-B8C1EAC7FF4C}" srcId="{AE14E88D-80E3-4092-A859-28EEA360CB3A}" destId="{5A98E80F-1AAD-4B8F-960A-6BF05D588252}" srcOrd="2" destOrd="0" parTransId="{E9C7687F-1382-4AC5-8E96-0F5ACCF14653}" sibTransId="{D0F3434A-479D-44D7-B13E-92511E7800C4}"/>
    <dgm:cxn modelId="{207A61F7-5904-409A-B8FA-FC10CC545E73}" type="presOf" srcId="{AE14E88D-80E3-4092-A859-28EEA360CB3A}" destId="{AD08E1F7-FA11-4757-A18F-EF993180156A}" srcOrd="0" destOrd="0" presId="urn:microsoft.com/office/officeart/2005/8/layout/cycle1"/>
    <dgm:cxn modelId="{13540BA0-1961-4C97-BB7C-DD11B5AB0739}" type="presParOf" srcId="{AD08E1F7-FA11-4757-A18F-EF993180156A}" destId="{68E6E340-21BB-4F0C-A1C6-B8F99B950AAB}" srcOrd="0" destOrd="0" presId="urn:microsoft.com/office/officeart/2005/8/layout/cycle1"/>
    <dgm:cxn modelId="{28473E6A-B88F-4C26-A687-FDE20B070651}" type="presParOf" srcId="{AD08E1F7-FA11-4757-A18F-EF993180156A}" destId="{5A7874EA-104A-4A69-BB6E-A672AB298F1F}" srcOrd="1" destOrd="0" presId="urn:microsoft.com/office/officeart/2005/8/layout/cycle1"/>
    <dgm:cxn modelId="{03AE69B8-C892-4699-BADC-CA228979F0C9}" type="presParOf" srcId="{AD08E1F7-FA11-4757-A18F-EF993180156A}" destId="{2418F29A-F449-45FF-B61B-6E9F6C5B72F0}" srcOrd="2" destOrd="0" presId="urn:microsoft.com/office/officeart/2005/8/layout/cycle1"/>
    <dgm:cxn modelId="{FFB2C31C-6100-48F9-A1D4-820D92E3BE62}" type="presParOf" srcId="{AD08E1F7-FA11-4757-A18F-EF993180156A}" destId="{F12B601F-39A2-4B9C-9DE3-DB2A7C5C4431}" srcOrd="3" destOrd="0" presId="urn:microsoft.com/office/officeart/2005/8/layout/cycle1"/>
    <dgm:cxn modelId="{00C0552C-5F76-4BB8-8EE8-C1CA7AEB1526}" type="presParOf" srcId="{AD08E1F7-FA11-4757-A18F-EF993180156A}" destId="{39071BCC-B254-4FBD-9907-79973FC5BAB1}" srcOrd="4" destOrd="0" presId="urn:microsoft.com/office/officeart/2005/8/layout/cycle1"/>
    <dgm:cxn modelId="{54F494C3-39E7-4B22-9CAF-092CC213B14F}" type="presParOf" srcId="{AD08E1F7-FA11-4757-A18F-EF993180156A}" destId="{A7D9DCAB-F09B-4295-8ED1-A55FD396B766}" srcOrd="5" destOrd="0" presId="urn:microsoft.com/office/officeart/2005/8/layout/cycle1"/>
    <dgm:cxn modelId="{CA967DD9-0658-4F5C-9075-A81C42EFDD05}" type="presParOf" srcId="{AD08E1F7-FA11-4757-A18F-EF993180156A}" destId="{E427582C-789C-4C3E-8376-98D64C566068}" srcOrd="6" destOrd="0" presId="urn:microsoft.com/office/officeart/2005/8/layout/cycle1"/>
    <dgm:cxn modelId="{FA3750BE-4703-46E1-8796-2619A98F9276}" type="presParOf" srcId="{AD08E1F7-FA11-4757-A18F-EF993180156A}" destId="{F3E2066E-DB4C-43FA-BE2F-E8D1CDF6C86D}" srcOrd="7" destOrd="0" presId="urn:microsoft.com/office/officeart/2005/8/layout/cycle1"/>
    <dgm:cxn modelId="{77F594A2-B1D4-46C5-9429-2D24C000A3F1}" type="presParOf" srcId="{AD08E1F7-FA11-4757-A18F-EF993180156A}" destId="{00634AD6-06C0-4876-988E-8A11D835A344}" srcOrd="8" destOrd="0" presId="urn:microsoft.com/office/officeart/2005/8/layout/cycle1"/>
    <dgm:cxn modelId="{DBD15076-F2A2-44DB-A250-544B6CB2CFBC}" type="presParOf" srcId="{AD08E1F7-FA11-4757-A18F-EF993180156A}" destId="{B5BD0110-604B-41E3-B8D7-CB4BDA2978EE}" srcOrd="9" destOrd="0" presId="urn:microsoft.com/office/officeart/2005/8/layout/cycle1"/>
    <dgm:cxn modelId="{72552B60-EF01-499D-B293-739F41BBA479}" type="presParOf" srcId="{AD08E1F7-FA11-4757-A18F-EF993180156A}" destId="{CA15A7B4-6FC7-4D10-9E5D-DB8B31E2C246}" srcOrd="10" destOrd="0" presId="urn:microsoft.com/office/officeart/2005/8/layout/cycle1"/>
    <dgm:cxn modelId="{E74D18F2-F6DE-42AE-BFD9-6B98E95FA90D}" type="presParOf" srcId="{AD08E1F7-FA11-4757-A18F-EF993180156A}" destId="{CE73F553-948D-4C62-BAAF-12C01EBE8A79}" srcOrd="11" destOrd="0" presId="urn:microsoft.com/office/officeart/2005/8/layout/cycle1"/>
    <dgm:cxn modelId="{378A3A99-7242-4FB9-8918-6571CB625C99}" type="presParOf" srcId="{AD08E1F7-FA11-4757-A18F-EF993180156A}" destId="{293E7F0C-A66B-465B-AD27-4066D88A2B6E}" srcOrd="12" destOrd="0" presId="urn:microsoft.com/office/officeart/2005/8/layout/cycle1"/>
    <dgm:cxn modelId="{14A5B5A7-73F7-4DAF-B3A4-1776A5EF55F0}" type="presParOf" srcId="{AD08E1F7-FA11-4757-A18F-EF993180156A}" destId="{5E45CFD2-599D-4C6D-B2F8-2AFE2A7135E7}" srcOrd="13" destOrd="0" presId="urn:microsoft.com/office/officeart/2005/8/layout/cycle1"/>
    <dgm:cxn modelId="{0B3428EA-C841-4CB7-B9B7-4980D3A117AC}" type="presParOf" srcId="{AD08E1F7-FA11-4757-A18F-EF993180156A}" destId="{015FA233-B95C-4791-B012-760B7C81BFB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874EA-104A-4A69-BB6E-A672AB298F1F}">
      <dsp:nvSpPr>
        <dsp:cNvPr id="0" name=""/>
        <dsp:cNvSpPr/>
      </dsp:nvSpPr>
      <dsp:spPr>
        <a:xfrm>
          <a:off x="5377685" y="29329"/>
          <a:ext cx="1359665" cy="1037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Bid a 40% Game Early</a:t>
          </a:r>
        </a:p>
      </dsp:txBody>
      <dsp:txXfrm>
        <a:off x="5377685" y="29329"/>
        <a:ext cx="1359665" cy="1037556"/>
      </dsp:txXfrm>
    </dsp:sp>
    <dsp:sp modelId="{2418F29A-F449-45FF-B61B-6E9F6C5B72F0}">
      <dsp:nvSpPr>
        <dsp:cNvPr id="0" name=""/>
        <dsp:cNvSpPr/>
      </dsp:nvSpPr>
      <dsp:spPr>
        <a:xfrm>
          <a:off x="3096670" y="-851"/>
          <a:ext cx="3891810" cy="3891810"/>
        </a:xfrm>
        <a:prstGeom prst="circularArrow">
          <a:avLst>
            <a:gd name="adj1" fmla="val 5199"/>
            <a:gd name="adj2" fmla="val 335807"/>
            <a:gd name="adj3" fmla="val 21293676"/>
            <a:gd name="adj4" fmla="val 19765859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071BCC-B254-4FBD-9907-79973FC5BAB1}">
      <dsp:nvSpPr>
        <dsp:cNvPr id="0" name=""/>
        <dsp:cNvSpPr/>
      </dsp:nvSpPr>
      <dsp:spPr>
        <a:xfrm>
          <a:off x="5628678" y="1959862"/>
          <a:ext cx="2112215" cy="1037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Bid a Good </a:t>
          </a:r>
          <a:r>
            <a:rPr lang="en-US" sz="1800" kern="1200" dirty="0" err="1"/>
            <a:t>Partscore</a:t>
          </a:r>
          <a:r>
            <a:rPr lang="en-US" sz="1800" kern="1200" dirty="0"/>
            <a:t> </a:t>
          </a:r>
        </a:p>
      </dsp:txBody>
      <dsp:txXfrm>
        <a:off x="5628678" y="1959862"/>
        <a:ext cx="2112215" cy="1037556"/>
      </dsp:txXfrm>
    </dsp:sp>
    <dsp:sp modelId="{A7D9DCAB-F09B-4295-8ED1-A55FD396B766}">
      <dsp:nvSpPr>
        <dsp:cNvPr id="0" name=""/>
        <dsp:cNvSpPr/>
      </dsp:nvSpPr>
      <dsp:spPr>
        <a:xfrm>
          <a:off x="3096670" y="-851"/>
          <a:ext cx="3891810" cy="3891810"/>
        </a:xfrm>
        <a:prstGeom prst="circularArrow">
          <a:avLst>
            <a:gd name="adj1" fmla="val 5199"/>
            <a:gd name="adj2" fmla="val 335807"/>
            <a:gd name="adj3" fmla="val 2564475"/>
            <a:gd name="adj4" fmla="val 2253019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3E2066E-DB4C-43FA-BE2F-E8D1CDF6C86D}">
      <dsp:nvSpPr>
        <dsp:cNvPr id="0" name=""/>
        <dsp:cNvSpPr/>
      </dsp:nvSpPr>
      <dsp:spPr>
        <a:xfrm>
          <a:off x="3894764" y="3152998"/>
          <a:ext cx="2295623" cy="1037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Bid a Relatively Safe Game</a:t>
          </a:r>
        </a:p>
      </dsp:txBody>
      <dsp:txXfrm>
        <a:off x="3894764" y="3152998"/>
        <a:ext cx="2295623" cy="1037556"/>
      </dsp:txXfrm>
    </dsp:sp>
    <dsp:sp modelId="{00634AD6-06C0-4876-988E-8A11D835A344}">
      <dsp:nvSpPr>
        <dsp:cNvPr id="0" name=""/>
        <dsp:cNvSpPr/>
      </dsp:nvSpPr>
      <dsp:spPr>
        <a:xfrm>
          <a:off x="3096670" y="-851"/>
          <a:ext cx="3891810" cy="3891810"/>
        </a:xfrm>
        <a:prstGeom prst="circularArrow">
          <a:avLst>
            <a:gd name="adj1" fmla="val 5199"/>
            <a:gd name="adj2" fmla="val 335807"/>
            <a:gd name="adj3" fmla="val 8211174"/>
            <a:gd name="adj4" fmla="val 7899719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15A7B4-6FC7-4D10-9E5D-DB8B31E2C246}">
      <dsp:nvSpPr>
        <dsp:cNvPr id="0" name=""/>
        <dsp:cNvSpPr/>
      </dsp:nvSpPr>
      <dsp:spPr>
        <a:xfrm>
          <a:off x="2235232" y="1959862"/>
          <a:ext cx="2330267" cy="1037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Bid a </a:t>
          </a:r>
          <a:r>
            <a:rPr lang="en-US" sz="1800" kern="1200" dirty="0" err="1"/>
            <a:t>Partscore</a:t>
          </a:r>
          <a:r>
            <a:rPr lang="en-US" sz="1800" kern="1200" dirty="0"/>
            <a:t> (or 50% slam)</a:t>
          </a:r>
        </a:p>
      </dsp:txBody>
      <dsp:txXfrm>
        <a:off x="2235232" y="1959862"/>
        <a:ext cx="2330267" cy="1037556"/>
      </dsp:txXfrm>
    </dsp:sp>
    <dsp:sp modelId="{CE73F553-948D-4C62-BAAF-12C01EBE8A79}">
      <dsp:nvSpPr>
        <dsp:cNvPr id="0" name=""/>
        <dsp:cNvSpPr/>
      </dsp:nvSpPr>
      <dsp:spPr>
        <a:xfrm>
          <a:off x="3096670" y="-851"/>
          <a:ext cx="3891810" cy="3891810"/>
        </a:xfrm>
        <a:prstGeom prst="circularArrow">
          <a:avLst>
            <a:gd name="adj1" fmla="val 5199"/>
            <a:gd name="adj2" fmla="val 335807"/>
            <a:gd name="adj3" fmla="val 12715845"/>
            <a:gd name="adj4" fmla="val 10770518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45CFD2-599D-4C6D-B2F8-2AFE2A7135E7}">
      <dsp:nvSpPr>
        <dsp:cNvPr id="0" name=""/>
        <dsp:cNvSpPr/>
      </dsp:nvSpPr>
      <dsp:spPr>
        <a:xfrm>
          <a:off x="3411762" y="202979"/>
          <a:ext cx="1231745" cy="690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Compete via LOTT</a:t>
          </a:r>
        </a:p>
      </dsp:txBody>
      <dsp:txXfrm>
        <a:off x="3411762" y="202979"/>
        <a:ext cx="1231745" cy="690254"/>
      </dsp:txXfrm>
    </dsp:sp>
    <dsp:sp modelId="{015FA233-B95C-4791-B012-760B7C81BFB1}">
      <dsp:nvSpPr>
        <dsp:cNvPr id="0" name=""/>
        <dsp:cNvSpPr/>
      </dsp:nvSpPr>
      <dsp:spPr>
        <a:xfrm>
          <a:off x="3096670" y="-851"/>
          <a:ext cx="3891810" cy="3891810"/>
        </a:xfrm>
        <a:prstGeom prst="circularArrow">
          <a:avLst>
            <a:gd name="adj1" fmla="val 5199"/>
            <a:gd name="adj2" fmla="val 335807"/>
            <a:gd name="adj3" fmla="val 16535626"/>
            <a:gd name="adj4" fmla="val 15398241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83AA-C8B7-4D75-9DA8-029FF6E01A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Winning Rubber Tactics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96747-AF2F-4667-8BAC-93F7FCA865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7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F3201-B57B-4942-A08F-22BF5210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F547-9AA7-4F8C-BC0E-45DE4B146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First to 100 points below the line makes a game </a:t>
            </a:r>
          </a:p>
          <a:p>
            <a:r>
              <a:rPr lang="en-US" sz="2400" b="1" dirty="0"/>
              <a:t>Bonuses (aside from raw trick score), and scores for setting contracts go above the line</a:t>
            </a:r>
          </a:p>
          <a:p>
            <a:r>
              <a:rPr lang="en-US" sz="2400" b="1" dirty="0"/>
              <a:t>Making a game makes your side vulnerable</a:t>
            </a:r>
          </a:p>
          <a:p>
            <a:r>
              <a:rPr lang="en-US" sz="2400" b="1" dirty="0"/>
              <a:t>The first to make two games wins the rubber (and associated bonus)</a:t>
            </a:r>
          </a:p>
          <a:p>
            <a:pPr lvl="1"/>
            <a:r>
              <a:rPr lang="en-US" sz="2000" b="1" dirty="0"/>
              <a:t>700 points   2 games to 0</a:t>
            </a:r>
          </a:p>
          <a:p>
            <a:pPr lvl="1"/>
            <a:r>
              <a:rPr lang="en-US" sz="2000" b="1" dirty="0"/>
              <a:t>500 points   2 games to 1</a:t>
            </a:r>
          </a:p>
        </p:txBody>
      </p:sp>
    </p:spTree>
    <p:extLst>
      <p:ext uri="{BB962C8B-B14F-4D97-AF65-F5344CB8AC3E}">
        <p14:creationId xmlns:p14="http://schemas.microsoft.com/office/powerpoint/2010/main" val="331820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2C525-4021-4E08-94F6-9F4C4EAD3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CF9B1-AE52-4A85-823A-A22DD0A39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Vulnerable v Vulnerable, making a game is worth appx 500</a:t>
            </a:r>
          </a:p>
          <a:p>
            <a:r>
              <a:rPr lang="en-US" sz="3200" b="1" dirty="0"/>
              <a:t>Otherwise, making a game is worth 350</a:t>
            </a:r>
          </a:p>
          <a:p>
            <a:r>
              <a:rPr lang="en-US" sz="3200" b="1" dirty="0" err="1"/>
              <a:t>Partscores</a:t>
            </a:r>
            <a:r>
              <a:rPr lang="en-US" sz="3200" b="1" dirty="0"/>
              <a:t> are estimated to be appx 1/3 of game value</a:t>
            </a:r>
          </a:p>
        </p:txBody>
      </p:sp>
    </p:spTree>
    <p:extLst>
      <p:ext uri="{BB962C8B-B14F-4D97-AF65-F5344CB8AC3E}">
        <p14:creationId xmlns:p14="http://schemas.microsoft.com/office/powerpoint/2010/main" val="155844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84BAA-0565-4919-A658-B52B92686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534C76-34F1-4B3C-9889-186670FC89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202286"/>
              </p:ext>
            </p:extLst>
          </p:nvPr>
        </p:nvGraphicFramePr>
        <p:xfrm>
          <a:off x="1107937" y="2535764"/>
          <a:ext cx="9976126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47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31E8C-E4D3-40E3-9626-B2DA027BD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</a:t>
            </a:r>
            <a:br>
              <a:rPr lang="en-US" dirty="0"/>
            </a:br>
            <a:r>
              <a:rPr lang="en-US" sz="2400" dirty="0"/>
              <a:t>Bidding Tactics Are Based on Vulnerability &amp; Score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7FAA1-E2E3-4165-9281-33EEF26B3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254500"/>
          </a:xfrm>
        </p:spPr>
        <p:txBody>
          <a:bodyPr>
            <a:normAutofit/>
          </a:bodyPr>
          <a:lstStyle/>
          <a:p>
            <a:r>
              <a:rPr lang="en-US" sz="2600" b="1" dirty="0"/>
              <a:t>Ensure Plus Scores </a:t>
            </a:r>
          </a:p>
          <a:p>
            <a:pPr lvl="2"/>
            <a:r>
              <a:rPr lang="en-US" sz="2000" b="1" dirty="0"/>
              <a:t>Avoid Overbidding when </a:t>
            </a:r>
            <a:r>
              <a:rPr lang="en-US" sz="2000" b="1" dirty="0" err="1"/>
              <a:t>opps</a:t>
            </a:r>
            <a:r>
              <a:rPr lang="en-US" sz="2000" b="1" dirty="0"/>
              <a:t> have a </a:t>
            </a:r>
            <a:r>
              <a:rPr lang="en-US" sz="2000" b="1" dirty="0" err="1"/>
              <a:t>partscore</a:t>
            </a:r>
            <a:r>
              <a:rPr lang="en-US" sz="2000" b="1" dirty="0"/>
              <a:t> on (just let them convert their game)</a:t>
            </a:r>
          </a:p>
          <a:p>
            <a:pPr lvl="1"/>
            <a:r>
              <a:rPr lang="en-US" sz="2400" b="1" dirty="0"/>
              <a:t>Slam Bidding can be friskier with a </a:t>
            </a:r>
            <a:r>
              <a:rPr lang="en-US" sz="2400" b="1" dirty="0" err="1"/>
              <a:t>partscore</a:t>
            </a:r>
            <a:r>
              <a:rPr lang="en-US" sz="2400" b="1" dirty="0"/>
              <a:t> on your side</a:t>
            </a:r>
          </a:p>
          <a:p>
            <a:pPr lvl="1"/>
            <a:r>
              <a:rPr lang="en-US" sz="2400" b="1" dirty="0"/>
              <a:t>Bid Games Aggressively (slightly less so w/ </a:t>
            </a:r>
            <a:r>
              <a:rPr lang="en-US" sz="2400" b="1" dirty="0" err="1"/>
              <a:t>partscore</a:t>
            </a:r>
            <a:r>
              <a:rPr lang="en-US" sz="2400" b="1" dirty="0"/>
              <a:t> on)</a:t>
            </a:r>
          </a:p>
          <a:p>
            <a:pPr lvl="1"/>
            <a:r>
              <a:rPr lang="en-US" sz="2400" b="1" dirty="0"/>
              <a:t>Compete by the LOTT in </a:t>
            </a:r>
            <a:r>
              <a:rPr lang="en-US" sz="2400" b="1" dirty="0" err="1"/>
              <a:t>partscore</a:t>
            </a:r>
            <a:r>
              <a:rPr lang="en-US" sz="2400" b="1" dirty="0"/>
              <a:t> auctions</a:t>
            </a:r>
          </a:p>
          <a:p>
            <a:r>
              <a:rPr lang="en-US" sz="2800" b="1" dirty="0"/>
              <a:t>Safety Plays (i.e. Don’t Worry About Overtricks)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94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3E21-F389-42CF-81BF-C6CAA78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Bidding Games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D0C99-B14E-488F-BDA9-B6D463EF3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/>
              <a:t>Bid Games that are appx 40% + to make</a:t>
            </a:r>
          </a:p>
          <a:p>
            <a:pPr lvl="1"/>
            <a:r>
              <a:rPr lang="en-US" sz="2600" b="1" dirty="0"/>
              <a:t>Invite Aggressively, Accept Normally</a:t>
            </a:r>
          </a:p>
          <a:p>
            <a:r>
              <a:rPr lang="en-US" sz="2800" b="1" dirty="0"/>
              <a:t>With a </a:t>
            </a:r>
            <a:r>
              <a:rPr lang="en-US" sz="2800" b="1" dirty="0" err="1"/>
              <a:t>partscore</a:t>
            </a:r>
            <a:r>
              <a:rPr lang="en-US" sz="2800" b="1" dirty="0"/>
              <a:t> on, it’s acceptable to underbid</a:t>
            </a:r>
          </a:p>
          <a:p>
            <a:pPr lvl="1"/>
            <a:r>
              <a:rPr lang="en-US" sz="2400" b="1" dirty="0"/>
              <a:t>This safely converts your game</a:t>
            </a:r>
          </a:p>
          <a:p>
            <a:pPr lvl="1"/>
            <a:r>
              <a:rPr lang="en-US" sz="2400" b="1" dirty="0"/>
              <a:t>It’s common to make 2/1 responses on meager values and pass partner’s responses!</a:t>
            </a:r>
          </a:p>
          <a:p>
            <a:r>
              <a:rPr lang="en-US" sz="2800" b="1" dirty="0"/>
              <a:t>Open light w/ strong suit (more useful for </a:t>
            </a:r>
            <a:r>
              <a:rPr lang="en-US" sz="2800" b="1" dirty="0" err="1"/>
              <a:t>partscore</a:t>
            </a:r>
            <a:r>
              <a:rPr lang="en-US" sz="28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506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ABF1A-ED7D-48F4-B0F4-E149749A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Bidding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55C86-40D7-4D47-A09E-43161F5F4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One can play their current method(s) and still fair well in rubber bridge</a:t>
            </a:r>
          </a:p>
          <a:p>
            <a:r>
              <a:rPr lang="en-US" sz="2800" b="1" dirty="0"/>
              <a:t>It’s recommended to use 2/1 initially, then SAYC with a </a:t>
            </a:r>
            <a:r>
              <a:rPr lang="en-US" sz="2800" b="1" dirty="0" err="1"/>
              <a:t>partscore</a:t>
            </a:r>
            <a:r>
              <a:rPr lang="en-US" sz="2800" b="1" dirty="0"/>
              <a:t> on</a:t>
            </a:r>
          </a:p>
          <a:p>
            <a:pPr lvl="1"/>
            <a:r>
              <a:rPr lang="en-US" sz="2400" b="1" dirty="0"/>
              <a:t>2/1 is terrible for </a:t>
            </a:r>
            <a:r>
              <a:rPr lang="en-US" sz="2400" b="1" dirty="0" err="1"/>
              <a:t>partscore</a:t>
            </a:r>
            <a:r>
              <a:rPr lang="en-US" sz="2400" b="1" dirty="0"/>
              <a:t> bidding</a:t>
            </a:r>
          </a:p>
          <a:p>
            <a:r>
              <a:rPr lang="en-US" sz="2800" b="1" dirty="0"/>
              <a:t>A Strong Club Method can be helpful in either setting</a:t>
            </a:r>
          </a:p>
          <a:p>
            <a:pPr lvl="1"/>
            <a:r>
              <a:rPr lang="en-US" sz="2400" b="1" dirty="0"/>
              <a:t>At the cost of possible preemption after the 1C opening</a:t>
            </a:r>
          </a:p>
        </p:txBody>
      </p:sp>
    </p:spTree>
    <p:extLst>
      <p:ext uri="{BB962C8B-B14F-4D97-AF65-F5344CB8AC3E}">
        <p14:creationId xmlns:p14="http://schemas.microsoft.com/office/powerpoint/2010/main" val="1293167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7667</TotalTime>
  <Words>299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Winning Rubber Tactics</vt:lpstr>
      <vt:lpstr>The Rules </vt:lpstr>
      <vt:lpstr>Key Observations</vt:lpstr>
      <vt:lpstr>PowerPoint Presentation</vt:lpstr>
      <vt:lpstr>Strategies Bidding Tactics Are Based on Vulnerability &amp; Score  </vt:lpstr>
      <vt:lpstr>Bidding Games</vt:lpstr>
      <vt:lpstr>Bidding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Winning Rubber Tactics</dc:title>
  <dc:creator>Jack Gillispie</dc:creator>
  <cp:lastModifiedBy>Jack Gillispie</cp:lastModifiedBy>
  <cp:revision>20</cp:revision>
  <dcterms:created xsi:type="dcterms:W3CDTF">2019-03-13T20:45:38Z</dcterms:created>
  <dcterms:modified xsi:type="dcterms:W3CDTF">2019-03-23T21:05:27Z</dcterms:modified>
</cp:coreProperties>
</file>