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4"/>
  </p:notesMasterIdLst>
  <p:sldIdLst>
    <p:sldId id="278" r:id="rId5"/>
    <p:sldId id="279" r:id="rId6"/>
    <p:sldId id="271" r:id="rId7"/>
    <p:sldId id="276" r:id="rId8"/>
    <p:sldId id="281" r:id="rId9"/>
    <p:sldId id="272" r:id="rId10"/>
    <p:sldId id="273" r:id="rId11"/>
    <p:sldId id="282" r:id="rId12"/>
    <p:sldId id="25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A6A6A6"/>
    <a:srgbClr val="595959"/>
    <a:srgbClr val="FFFF00"/>
    <a:srgbClr val="586EA6"/>
    <a:srgbClr val="81BCC7"/>
    <a:srgbClr val="80BBCA"/>
    <a:srgbClr val="92BECA"/>
    <a:srgbClr val="90BB23"/>
    <a:srgbClr val="40BA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703" autoAdjust="0"/>
  </p:normalViewPr>
  <p:slideViewPr>
    <p:cSldViewPr snapToGrid="0">
      <p:cViewPr varScale="1">
        <p:scale>
          <a:sx n="57" d="100"/>
          <a:sy n="57" d="100"/>
        </p:scale>
        <p:origin x="72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58F17-591D-4FAE-B71A-8A081249D769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F6859-042C-4B80-873A-544528B0A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22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chemeClr val="bg1">
                <a:lumMod val="75000"/>
              </a:schemeClr>
            </a:gs>
            <a:gs pos="28000">
              <a:schemeClr val="tx1">
                <a:lumMod val="50000"/>
                <a:lumOff val="50000"/>
              </a:schemeClr>
            </a:gs>
            <a:gs pos="98000">
              <a:schemeClr val="tx1">
                <a:lumMod val="75000"/>
                <a:lumOff val="2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3EA8470-A4B0-4D85-98ED-0A822041BAB0}"/>
              </a:ext>
            </a:extLst>
          </p:cNvPr>
          <p:cNvSpPr/>
          <p:nvPr userDrawn="1"/>
        </p:nvSpPr>
        <p:spPr>
          <a:xfrm>
            <a:off x="3289874" y="4668819"/>
            <a:ext cx="8902126" cy="142717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A180598-73E8-41A4-A29B-4E29C2791D7E}"/>
              </a:ext>
            </a:extLst>
          </p:cNvPr>
          <p:cNvSpPr/>
          <p:nvPr userDrawn="1"/>
        </p:nvSpPr>
        <p:spPr>
          <a:xfrm>
            <a:off x="3289874" y="761997"/>
            <a:ext cx="8902126" cy="383222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4C24467-2B73-4438-AD75-4AE0A86FA910}"/>
              </a:ext>
            </a:extLst>
          </p:cNvPr>
          <p:cNvSpPr/>
          <p:nvPr userDrawn="1"/>
        </p:nvSpPr>
        <p:spPr>
          <a:xfrm>
            <a:off x="0" y="761998"/>
            <a:ext cx="3200400" cy="5334001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22622" y="1298448"/>
            <a:ext cx="7187529" cy="2922551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2622" y="4876090"/>
            <a:ext cx="7187529" cy="914400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7/14/2018</a:t>
            </a:r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 Add a footer 	</a:t>
            </a:r>
          </a:p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01C1-348E-4149-A60A-012B14EBE97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7199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bg bwMode="black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 Add a footer 	</a:t>
            </a:r>
          </a:p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01C1-348E-4149-A60A-012B14EBE97F}" type="slidenum">
              <a:rPr lang="en-ZA" smtClean="0"/>
              <a:t>‹#›</a:t>
            </a:fld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52B1BB7-5686-45D5-B55F-9490788630D1}"/>
              </a:ext>
            </a:extLst>
          </p:cNvPr>
          <p:cNvSpPr/>
          <p:nvPr userDrawn="1"/>
        </p:nvSpPr>
        <p:spPr>
          <a:xfrm>
            <a:off x="-1" y="2526525"/>
            <a:ext cx="1630838" cy="3563377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3DCC77D-E83C-469F-89CD-6BA43360ABC8}"/>
              </a:ext>
            </a:extLst>
          </p:cNvPr>
          <p:cNvSpPr/>
          <p:nvPr userDrawn="1"/>
        </p:nvSpPr>
        <p:spPr>
          <a:xfrm>
            <a:off x="0" y="758952"/>
            <a:ext cx="10905976" cy="16593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6324FCD-DB02-475A-A176-06E8E5A51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3974" y="868680"/>
            <a:ext cx="8590084" cy="143490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177FE1-3E6C-4964-8ECF-7A59B762B0E4}"/>
              </a:ext>
            </a:extLst>
          </p:cNvPr>
          <p:cNvSpPr/>
          <p:nvPr userDrawn="1"/>
        </p:nvSpPr>
        <p:spPr>
          <a:xfrm>
            <a:off x="11014533" y="759506"/>
            <a:ext cx="1170462" cy="1659371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6428E5B-816F-4CA0-B9A7-CB6107D35533}"/>
              </a:ext>
            </a:extLst>
          </p:cNvPr>
          <p:cNvSpPr/>
          <p:nvPr userDrawn="1"/>
        </p:nvSpPr>
        <p:spPr>
          <a:xfrm>
            <a:off x="1630837" y="2526525"/>
            <a:ext cx="10574682" cy="3563377"/>
          </a:xfrm>
          <a:prstGeom prst="rect">
            <a:avLst/>
          </a:prstGeom>
          <a:solidFill>
            <a:schemeClr val="tx1">
              <a:alpha val="8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4BB7DCFF-990A-4D13-AADC-AD1B3BABD3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/>
          <a:lstStyle/>
          <a:p>
            <a:r>
              <a:rPr lang="en-US" dirty="0"/>
              <a:t>7/14/2018</a:t>
            </a:r>
            <a:endParaRPr lang="en-ZA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D1906FD-7264-467E-8A95-6A1598BBA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83974" y="2684769"/>
            <a:ext cx="4213601" cy="521833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1D9479BE-4889-4C54-8C9E-50648BC023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84769"/>
            <a:ext cx="4731990" cy="521833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8CBEFBB2-2C32-4339-A0D7-FE21D73293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225243"/>
            <a:ext cx="4731991" cy="27640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9D350AFD-FA04-40B5-BB0C-750B91312F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83974" y="3225243"/>
            <a:ext cx="4213601" cy="27640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68119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bg bwMode="black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 Add a footer 	</a:t>
            </a:r>
          </a:p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01C1-348E-4149-A60A-012B14EBE97F}" type="slidenum">
              <a:rPr lang="en-ZA" smtClean="0"/>
              <a:t>‹#›</a:t>
            </a:fld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52B1BB7-5686-45D5-B55F-9490788630D1}"/>
              </a:ext>
            </a:extLst>
          </p:cNvPr>
          <p:cNvSpPr/>
          <p:nvPr userDrawn="1"/>
        </p:nvSpPr>
        <p:spPr>
          <a:xfrm>
            <a:off x="-1" y="2526525"/>
            <a:ext cx="1630838" cy="3563377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3DCC77D-E83C-469F-89CD-6BA43360ABC8}"/>
              </a:ext>
            </a:extLst>
          </p:cNvPr>
          <p:cNvSpPr/>
          <p:nvPr userDrawn="1"/>
        </p:nvSpPr>
        <p:spPr>
          <a:xfrm>
            <a:off x="0" y="758952"/>
            <a:ext cx="10905976" cy="16593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6324FCD-DB02-475A-A176-06E8E5A51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3974" y="868680"/>
            <a:ext cx="8590084" cy="143490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177FE1-3E6C-4964-8ECF-7A59B762B0E4}"/>
              </a:ext>
            </a:extLst>
          </p:cNvPr>
          <p:cNvSpPr/>
          <p:nvPr userDrawn="1"/>
        </p:nvSpPr>
        <p:spPr>
          <a:xfrm>
            <a:off x="11014533" y="759506"/>
            <a:ext cx="1170462" cy="1659371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6428E5B-816F-4CA0-B9A7-CB6107D35533}"/>
              </a:ext>
            </a:extLst>
          </p:cNvPr>
          <p:cNvSpPr/>
          <p:nvPr userDrawn="1"/>
        </p:nvSpPr>
        <p:spPr>
          <a:xfrm>
            <a:off x="1630837" y="2526525"/>
            <a:ext cx="10574682" cy="3563377"/>
          </a:xfrm>
          <a:prstGeom prst="rect">
            <a:avLst/>
          </a:prstGeom>
          <a:solidFill>
            <a:schemeClr val="tx1">
              <a:alpha val="8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4BB7DCFF-990A-4D13-AADC-AD1B3BABD3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/>
          <a:lstStyle/>
          <a:p>
            <a:r>
              <a:rPr lang="en-US" dirty="0"/>
              <a:t>7/14/2018</a:t>
            </a:r>
            <a:endParaRPr lang="en-ZA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378439C3-2539-4484-8848-B8140826D7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83974" y="2684769"/>
            <a:ext cx="4235826" cy="330454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AC8FBFBF-CD25-4076-8A61-06DD30C04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684768"/>
            <a:ext cx="4731991" cy="330454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3231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B40D05C-B196-4463-8AF0-FECF8B476CA5}"/>
              </a:ext>
            </a:extLst>
          </p:cNvPr>
          <p:cNvSpPr/>
          <p:nvPr userDrawn="1"/>
        </p:nvSpPr>
        <p:spPr>
          <a:xfrm>
            <a:off x="3705041" y="763792"/>
            <a:ext cx="7857285" cy="5335255"/>
          </a:xfrm>
          <a:prstGeom prst="rect">
            <a:avLst/>
          </a:prstGeom>
          <a:solidFill>
            <a:schemeClr val="tx1">
              <a:alpha val="8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EBED2C-F3CC-43CD-9D5D-53C48DD4A17C}"/>
              </a:ext>
            </a:extLst>
          </p:cNvPr>
          <p:cNvSpPr/>
          <p:nvPr userDrawn="1"/>
        </p:nvSpPr>
        <p:spPr>
          <a:xfrm>
            <a:off x="11804486" y="745000"/>
            <a:ext cx="384668" cy="5344904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988879-231C-4C2A-8B72-7EC0AB5CA21B}"/>
              </a:ext>
            </a:extLst>
          </p:cNvPr>
          <p:cNvSpPr/>
          <p:nvPr userDrawn="1"/>
        </p:nvSpPr>
        <p:spPr>
          <a:xfrm>
            <a:off x="0" y="745000"/>
            <a:ext cx="3430043" cy="533095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864110"/>
            <a:ext cx="2947482" cy="182253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  <a:p>
            <a:r>
              <a:rPr lang="en-US"/>
              <a:t> Add a footer 	</a:t>
            </a:r>
          </a:p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F5601C1-348E-4149-A60A-012B14EBE97F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A6C3BCD-F202-467A-ABBA-F38FC29898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7/14/2018</a:t>
            </a:r>
            <a:endParaRPr lang="en-ZA" dirty="0"/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E54FB1F0-6244-4B59-A42E-7B0515D37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2920" y="2686640"/>
            <a:ext cx="2947481" cy="32441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52A72E56-7D9E-4CDE-9E60-7770E79CF6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69268" y="864111"/>
            <a:ext cx="7486120" cy="506671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7940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 bwMode="black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 Add a footer 	</a:t>
            </a:r>
          </a:p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01C1-348E-4149-A60A-012B14EBE97F}" type="slidenum">
              <a:rPr lang="en-ZA" smtClean="0"/>
              <a:t>‹#›</a:t>
            </a:fld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52B1BB7-5686-45D5-B55F-9490788630D1}"/>
              </a:ext>
            </a:extLst>
          </p:cNvPr>
          <p:cNvSpPr/>
          <p:nvPr userDrawn="1"/>
        </p:nvSpPr>
        <p:spPr>
          <a:xfrm>
            <a:off x="-1" y="2526525"/>
            <a:ext cx="1630838" cy="3563377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3DCC77D-E83C-469F-89CD-6BA43360ABC8}"/>
              </a:ext>
            </a:extLst>
          </p:cNvPr>
          <p:cNvSpPr/>
          <p:nvPr userDrawn="1"/>
        </p:nvSpPr>
        <p:spPr>
          <a:xfrm>
            <a:off x="0" y="758952"/>
            <a:ext cx="10905976" cy="16593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6324FCD-DB02-475A-A176-06E8E5A51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3974" y="868680"/>
            <a:ext cx="8590084" cy="143490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177FE1-3E6C-4964-8ECF-7A59B762B0E4}"/>
              </a:ext>
            </a:extLst>
          </p:cNvPr>
          <p:cNvSpPr/>
          <p:nvPr userDrawn="1"/>
        </p:nvSpPr>
        <p:spPr>
          <a:xfrm>
            <a:off x="11014533" y="759506"/>
            <a:ext cx="1170462" cy="1659371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6428E5B-816F-4CA0-B9A7-CB6107D35533}"/>
              </a:ext>
            </a:extLst>
          </p:cNvPr>
          <p:cNvSpPr/>
          <p:nvPr userDrawn="1"/>
        </p:nvSpPr>
        <p:spPr>
          <a:xfrm>
            <a:off x="1630837" y="2526525"/>
            <a:ext cx="10574682" cy="3563377"/>
          </a:xfrm>
          <a:prstGeom prst="rect">
            <a:avLst/>
          </a:prstGeom>
          <a:solidFill>
            <a:schemeClr val="tx1">
              <a:alpha val="8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4BB7DCFF-990A-4D13-AADC-AD1B3BABD3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/>
          <a:lstStyle/>
          <a:p>
            <a:r>
              <a:rPr lang="en-US" dirty="0"/>
              <a:t>7/14/2018</a:t>
            </a:r>
            <a:endParaRPr lang="en-ZA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465B3165-6F10-4D0F-9BC8-B4C451444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2466" y="2684770"/>
            <a:ext cx="1259814" cy="330454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0EC084C-1181-4416-B55B-179995FCE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3974" y="2684770"/>
            <a:ext cx="9120217" cy="330454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60952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bg bwMode="black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 Add a footer 	</a:t>
            </a:r>
          </a:p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01C1-348E-4149-A60A-012B14EBE97F}" type="slidenum">
              <a:rPr lang="en-ZA" smtClean="0"/>
              <a:t>‹#›</a:t>
            </a:fld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52B1BB7-5686-45D5-B55F-9490788630D1}"/>
              </a:ext>
            </a:extLst>
          </p:cNvPr>
          <p:cNvSpPr/>
          <p:nvPr userDrawn="1"/>
        </p:nvSpPr>
        <p:spPr>
          <a:xfrm>
            <a:off x="-1" y="2526525"/>
            <a:ext cx="1170462" cy="3563377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3DCC77D-E83C-469F-89CD-6BA43360ABC8}"/>
              </a:ext>
            </a:extLst>
          </p:cNvPr>
          <p:cNvSpPr/>
          <p:nvPr userDrawn="1"/>
        </p:nvSpPr>
        <p:spPr>
          <a:xfrm>
            <a:off x="0" y="758952"/>
            <a:ext cx="10905976" cy="16593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6324FCD-DB02-475A-A176-06E8E5A51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3974" y="868680"/>
            <a:ext cx="8590084" cy="143490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177FE1-3E6C-4964-8ECF-7A59B762B0E4}"/>
              </a:ext>
            </a:extLst>
          </p:cNvPr>
          <p:cNvSpPr/>
          <p:nvPr userDrawn="1"/>
        </p:nvSpPr>
        <p:spPr>
          <a:xfrm>
            <a:off x="11014533" y="759506"/>
            <a:ext cx="1170462" cy="1659371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6428E5B-816F-4CA0-B9A7-CB6107D35533}"/>
              </a:ext>
            </a:extLst>
          </p:cNvPr>
          <p:cNvSpPr/>
          <p:nvPr userDrawn="1"/>
        </p:nvSpPr>
        <p:spPr>
          <a:xfrm>
            <a:off x="1287810" y="2526525"/>
            <a:ext cx="10905975" cy="3563377"/>
          </a:xfrm>
          <a:prstGeom prst="rect">
            <a:avLst/>
          </a:prstGeom>
          <a:solidFill>
            <a:schemeClr val="tx1">
              <a:alpha val="8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4BB7DCFF-990A-4D13-AADC-AD1B3BABD3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/>
          <a:lstStyle/>
          <a:p>
            <a:r>
              <a:rPr lang="en-US" dirty="0"/>
              <a:t>7/14/2018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60072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 Add a footer 	</a:t>
            </a:r>
          </a:p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01C1-348E-4149-A60A-012B14EBE97F}" type="slidenum">
              <a:rPr lang="en-ZA" smtClean="0"/>
              <a:t>‹#›</a:t>
            </a:fld>
            <a:endParaRPr lang="en-ZA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AA5E670-4D55-43E7-A5BE-FE9C80961E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/>
          <a:lstStyle/>
          <a:p>
            <a:r>
              <a:rPr lang="en-US" dirty="0"/>
              <a:t>7/14/2018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2163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tx1">
              <a:lumMod val="65000"/>
              <a:alpha val="4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7/14/2018</a:t>
            </a:r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 Add a footer 	</a:t>
            </a:r>
          </a:p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01C1-348E-4149-A60A-012B14EBE97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9624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B40D05C-B196-4463-8AF0-FECF8B476CA5}"/>
              </a:ext>
            </a:extLst>
          </p:cNvPr>
          <p:cNvSpPr/>
          <p:nvPr userDrawn="1"/>
        </p:nvSpPr>
        <p:spPr>
          <a:xfrm>
            <a:off x="3705041" y="763792"/>
            <a:ext cx="7857285" cy="5335255"/>
          </a:xfrm>
          <a:prstGeom prst="rect">
            <a:avLst/>
          </a:prstGeom>
          <a:solidFill>
            <a:schemeClr val="tx1">
              <a:alpha val="8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EBED2C-F3CC-43CD-9D5D-53C48DD4A17C}"/>
              </a:ext>
            </a:extLst>
          </p:cNvPr>
          <p:cNvSpPr/>
          <p:nvPr userDrawn="1"/>
        </p:nvSpPr>
        <p:spPr>
          <a:xfrm>
            <a:off x="11815244" y="745000"/>
            <a:ext cx="384668" cy="5344904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988879-231C-4C2A-8B72-7EC0AB5CA21B}"/>
              </a:ext>
            </a:extLst>
          </p:cNvPr>
          <p:cNvSpPr/>
          <p:nvPr userDrawn="1"/>
        </p:nvSpPr>
        <p:spPr>
          <a:xfrm>
            <a:off x="0" y="745000"/>
            <a:ext cx="3430043" cy="533095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2043953"/>
            <a:ext cx="2947482" cy="368106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  <a:p>
            <a:r>
              <a:rPr lang="en-US"/>
              <a:t> Add a footer 	</a:t>
            </a:r>
          </a:p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F5601C1-348E-4149-A60A-012B14EBE97F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A6C3BCD-F202-467A-ABBA-F38FC29898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7/14/2018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01603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_Top">
    <p:bg bwMode="black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 Add a footer 	</a:t>
            </a:r>
          </a:p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01C1-348E-4149-A60A-012B14EBE97F}" type="slidenum">
              <a:rPr lang="en-ZA" smtClean="0"/>
              <a:t>‹#›</a:t>
            </a:fld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52B1BB7-5686-45D5-B55F-9490788630D1}"/>
              </a:ext>
            </a:extLst>
          </p:cNvPr>
          <p:cNvSpPr/>
          <p:nvPr userDrawn="1"/>
        </p:nvSpPr>
        <p:spPr>
          <a:xfrm>
            <a:off x="-1" y="2526525"/>
            <a:ext cx="1170462" cy="3563377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3DCC77D-E83C-469F-89CD-6BA43360ABC8}"/>
              </a:ext>
            </a:extLst>
          </p:cNvPr>
          <p:cNvSpPr/>
          <p:nvPr userDrawn="1"/>
        </p:nvSpPr>
        <p:spPr>
          <a:xfrm>
            <a:off x="0" y="758952"/>
            <a:ext cx="10905976" cy="16593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6324FCD-DB02-475A-A176-06E8E5A51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3974" y="868680"/>
            <a:ext cx="8590084" cy="143490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177FE1-3E6C-4964-8ECF-7A59B762B0E4}"/>
              </a:ext>
            </a:extLst>
          </p:cNvPr>
          <p:cNvSpPr/>
          <p:nvPr userDrawn="1"/>
        </p:nvSpPr>
        <p:spPr>
          <a:xfrm>
            <a:off x="11014533" y="759506"/>
            <a:ext cx="1170462" cy="1659371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6428E5B-816F-4CA0-B9A7-CB6107D35533}"/>
              </a:ext>
            </a:extLst>
          </p:cNvPr>
          <p:cNvSpPr/>
          <p:nvPr userDrawn="1"/>
        </p:nvSpPr>
        <p:spPr>
          <a:xfrm>
            <a:off x="1287810" y="2526525"/>
            <a:ext cx="10905975" cy="3563377"/>
          </a:xfrm>
          <a:prstGeom prst="rect">
            <a:avLst/>
          </a:prstGeom>
          <a:solidFill>
            <a:schemeClr val="tx1">
              <a:alpha val="8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F0772FB0-32ED-4DB8-9F56-587A5BEF3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83974" y="2684770"/>
            <a:ext cx="9120216" cy="3304549"/>
          </a:xfrm>
        </p:spPr>
        <p:txBody>
          <a:bodyPr anchor="ctr" anchorCtr="0"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200" cap="none" spc="0" baseline="0">
                <a:solidFill>
                  <a:schemeClr val="bg2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bg2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chemeClr val="bg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4BB7DCFF-990A-4D13-AADC-AD1B3BABD3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/>
          <a:lstStyle/>
          <a:p>
            <a:r>
              <a:rPr lang="en-US" dirty="0"/>
              <a:t>7/14/2018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16194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590D47E-B3B8-440E-9F42-8E8BF157EBFB}"/>
              </a:ext>
            </a:extLst>
          </p:cNvPr>
          <p:cNvSpPr/>
          <p:nvPr userDrawn="1"/>
        </p:nvSpPr>
        <p:spPr>
          <a:xfrm>
            <a:off x="8722615" y="761103"/>
            <a:ext cx="3469385" cy="533579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3566" y="2345167"/>
            <a:ext cx="2947482" cy="337635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1F71A73-3F86-47BC-8F23-CF55E86418C3}"/>
              </a:ext>
            </a:extLst>
          </p:cNvPr>
          <p:cNvSpPr/>
          <p:nvPr userDrawn="1"/>
        </p:nvSpPr>
        <p:spPr>
          <a:xfrm>
            <a:off x="573233" y="761103"/>
            <a:ext cx="8065158" cy="5335793"/>
          </a:xfrm>
          <a:prstGeom prst="rect">
            <a:avLst/>
          </a:prstGeom>
          <a:solidFill>
            <a:schemeClr val="tx1">
              <a:alpha val="85098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134" y="860611"/>
            <a:ext cx="7315200" cy="512064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  <a:p>
            <a:r>
              <a:rPr lang="en-US"/>
              <a:t> Add a footer 	</a:t>
            </a:r>
          </a:p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F5601C1-348E-4149-A60A-012B14EBE97F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A6C3BCD-F202-467A-ABBA-F38FC29898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7/14/2018</a:t>
            </a:r>
            <a:endParaRPr lang="en-ZA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CA5BF5-DE7F-4460-817D-AE1BAC336C92}"/>
              </a:ext>
            </a:extLst>
          </p:cNvPr>
          <p:cNvSpPr/>
          <p:nvPr userDrawn="1"/>
        </p:nvSpPr>
        <p:spPr>
          <a:xfrm>
            <a:off x="1" y="753035"/>
            <a:ext cx="494852" cy="5335793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335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itle and 4 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B40D05C-B196-4463-8AF0-FECF8B476CA5}"/>
              </a:ext>
            </a:extLst>
          </p:cNvPr>
          <p:cNvSpPr/>
          <p:nvPr userDrawn="1"/>
        </p:nvSpPr>
        <p:spPr>
          <a:xfrm>
            <a:off x="3705041" y="763792"/>
            <a:ext cx="7857285" cy="5335255"/>
          </a:xfrm>
          <a:prstGeom prst="rect">
            <a:avLst/>
          </a:prstGeom>
          <a:solidFill>
            <a:schemeClr val="tx1">
              <a:alpha val="8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EBED2C-F3CC-43CD-9D5D-53C48DD4A17C}"/>
              </a:ext>
            </a:extLst>
          </p:cNvPr>
          <p:cNvSpPr/>
          <p:nvPr userDrawn="1"/>
        </p:nvSpPr>
        <p:spPr>
          <a:xfrm>
            <a:off x="11804486" y="745000"/>
            <a:ext cx="384668" cy="5344904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988879-231C-4C2A-8B72-7EC0AB5CA21B}"/>
              </a:ext>
            </a:extLst>
          </p:cNvPr>
          <p:cNvSpPr/>
          <p:nvPr userDrawn="1"/>
        </p:nvSpPr>
        <p:spPr>
          <a:xfrm>
            <a:off x="0" y="745000"/>
            <a:ext cx="3430043" cy="533095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2043953"/>
            <a:ext cx="2947482" cy="368106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3618054" cy="2449247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  <a:p>
            <a:r>
              <a:rPr lang="en-US"/>
              <a:t> Add a footer 	</a:t>
            </a:r>
          </a:p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F5601C1-348E-4149-A60A-012B14EBE97F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A6C3BCD-F202-467A-ABBA-F38FC29898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7/14/2018</a:t>
            </a:r>
            <a:endParaRPr lang="en-ZA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71F6AA6-44A2-4F03-9FFE-66D0E2F0C92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740240" y="864108"/>
            <a:ext cx="3618054" cy="2449247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1AAA51A-AC54-4EAF-98E6-2A338021A4D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869268" y="3481577"/>
            <a:ext cx="3618054" cy="2449247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7525DB2A-A40E-4DE5-8DA6-5FB847C0F0D7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7740240" y="3481577"/>
            <a:ext cx="3618054" cy="2449247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386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cons_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 Add a footer 	</a:t>
            </a:r>
          </a:p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01C1-348E-4149-A60A-012B14EBE97F}" type="slidenum">
              <a:rPr lang="en-ZA" smtClean="0"/>
              <a:t>‹#›</a:t>
            </a:fld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5CCA687-AB7D-4035-849A-4D9F7C0401C1}"/>
              </a:ext>
            </a:extLst>
          </p:cNvPr>
          <p:cNvSpPr/>
          <p:nvPr userDrawn="1"/>
        </p:nvSpPr>
        <p:spPr>
          <a:xfrm>
            <a:off x="-1" y="2526525"/>
            <a:ext cx="3068514" cy="356337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B57C12-8635-490F-AC5E-880EE5EFB9F2}"/>
              </a:ext>
            </a:extLst>
          </p:cNvPr>
          <p:cNvSpPr/>
          <p:nvPr userDrawn="1"/>
        </p:nvSpPr>
        <p:spPr>
          <a:xfrm>
            <a:off x="3200401" y="2526525"/>
            <a:ext cx="8481645" cy="3563377"/>
          </a:xfrm>
          <a:prstGeom prst="rect">
            <a:avLst/>
          </a:prstGeom>
          <a:solidFill>
            <a:schemeClr val="tx1">
              <a:alpha val="8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F4D011-4812-426A-AF72-052AC843FFB5}"/>
              </a:ext>
            </a:extLst>
          </p:cNvPr>
          <p:cNvSpPr/>
          <p:nvPr userDrawn="1"/>
        </p:nvSpPr>
        <p:spPr>
          <a:xfrm>
            <a:off x="0" y="758952"/>
            <a:ext cx="3068515" cy="1659371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933F083-BCA0-42F4-BB66-81AD5A4DA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954" y="2637691"/>
            <a:ext cx="2431210" cy="334705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40193E2-84B1-4994-8F97-4A2EBCE6D1A5}"/>
              </a:ext>
            </a:extLst>
          </p:cNvPr>
          <p:cNvSpPr/>
          <p:nvPr userDrawn="1"/>
        </p:nvSpPr>
        <p:spPr>
          <a:xfrm>
            <a:off x="11815866" y="2526524"/>
            <a:ext cx="376134" cy="3567951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569071-305C-4C40-87F4-0EE8553B66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7275" y="2638425"/>
            <a:ext cx="8091488" cy="334645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C8501626-512F-4A26-9857-5FC55FC399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/>
          <a:lstStyle/>
          <a:p>
            <a:r>
              <a:rPr lang="en-US" dirty="0"/>
              <a:t>7/14/2018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09546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cons Title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 Add a footer 	</a:t>
            </a:r>
          </a:p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01C1-348E-4149-A60A-012B14EBE97F}" type="slidenum">
              <a:rPr lang="en-ZA" smtClean="0"/>
              <a:t>‹#›</a:t>
            </a:fld>
            <a:endParaRPr lang="en-Z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B57C12-8635-490F-AC5E-880EE5EFB9F2}"/>
              </a:ext>
            </a:extLst>
          </p:cNvPr>
          <p:cNvSpPr/>
          <p:nvPr userDrawn="1"/>
        </p:nvSpPr>
        <p:spPr>
          <a:xfrm>
            <a:off x="527125" y="2524913"/>
            <a:ext cx="8481645" cy="3563377"/>
          </a:xfrm>
          <a:prstGeom prst="rect">
            <a:avLst/>
          </a:prstGeom>
          <a:solidFill>
            <a:schemeClr val="tx1">
              <a:alpha val="8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5CCA687-AB7D-4035-849A-4D9F7C0401C1}"/>
              </a:ext>
            </a:extLst>
          </p:cNvPr>
          <p:cNvSpPr/>
          <p:nvPr userDrawn="1"/>
        </p:nvSpPr>
        <p:spPr>
          <a:xfrm>
            <a:off x="9118064" y="2524912"/>
            <a:ext cx="3068514" cy="356337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F4D011-4812-426A-AF72-052AC843FFB5}"/>
              </a:ext>
            </a:extLst>
          </p:cNvPr>
          <p:cNvSpPr/>
          <p:nvPr userDrawn="1"/>
        </p:nvSpPr>
        <p:spPr>
          <a:xfrm>
            <a:off x="9118063" y="765851"/>
            <a:ext cx="3068515" cy="1659371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933F083-BCA0-42F4-BB66-81AD5A4DA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5958" y="2641544"/>
            <a:ext cx="2431210" cy="334705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40193E2-84B1-4994-8F97-4A2EBCE6D1A5}"/>
              </a:ext>
            </a:extLst>
          </p:cNvPr>
          <p:cNvSpPr/>
          <p:nvPr userDrawn="1"/>
        </p:nvSpPr>
        <p:spPr>
          <a:xfrm>
            <a:off x="15348" y="2531097"/>
            <a:ext cx="376134" cy="3567951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569071-305C-4C40-87F4-0EE8553B66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2203" y="2633375"/>
            <a:ext cx="8091488" cy="334645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C8501626-512F-4A26-9857-5FC55FC399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/>
          <a:lstStyle/>
          <a:p>
            <a:r>
              <a:rPr lang="en-US" dirty="0"/>
              <a:t>7/14/2018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60225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e_by_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FEA5CF-263B-4BE3-8A0F-4F64C91A3E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noFill/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9B4BDF-0731-43A1-9FA4-B813CCABFFBD}"/>
              </a:ext>
            </a:extLst>
          </p:cNvPr>
          <p:cNvSpPr/>
          <p:nvPr userDrawn="1"/>
        </p:nvSpPr>
        <p:spPr>
          <a:xfrm>
            <a:off x="0" y="2661238"/>
            <a:ext cx="4044464" cy="3131310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E936B2-F67D-47E2-B4EF-BFB09DFAE723}"/>
              </a:ext>
            </a:extLst>
          </p:cNvPr>
          <p:cNvSpPr/>
          <p:nvPr userDrawn="1"/>
        </p:nvSpPr>
        <p:spPr>
          <a:xfrm>
            <a:off x="7746025" y="1065452"/>
            <a:ext cx="4445977" cy="4727095"/>
          </a:xfrm>
          <a:prstGeom prst="rect">
            <a:avLst/>
          </a:prstGeom>
          <a:solidFill>
            <a:schemeClr val="tx1">
              <a:alpha val="8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D99AE2-0582-4909-A290-DE0718ED189B}"/>
              </a:ext>
            </a:extLst>
          </p:cNvPr>
          <p:cNvSpPr/>
          <p:nvPr userDrawn="1"/>
        </p:nvSpPr>
        <p:spPr>
          <a:xfrm>
            <a:off x="2" y="1065451"/>
            <a:ext cx="4044465" cy="1478849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0F68EA6-727E-4DCD-8AC2-A483CE5A6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476" y="2795380"/>
            <a:ext cx="3369512" cy="2880230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z="3000"/>
              <a:t>Click to edit Master title style</a:t>
            </a:r>
            <a:endParaRPr lang="en-ZA" sz="3000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FC504EF3-1237-4467-9FD5-E0E43C1BA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9197" y="1206481"/>
            <a:ext cx="4079631" cy="446912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 Add a footer 	</a:t>
            </a:r>
          </a:p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01C1-348E-4149-A60A-012B14EBE97F}" type="slidenum">
              <a:rPr lang="en-ZA" smtClean="0"/>
              <a:t>‹#›</a:t>
            </a:fld>
            <a:endParaRPr lang="en-ZA"/>
          </a:p>
        </p:txBody>
      </p:sp>
      <p:sp>
        <p:nvSpPr>
          <p:cNvPr id="24" name="Date Placeholder 3">
            <a:extLst>
              <a:ext uri="{FF2B5EF4-FFF2-40B4-BE49-F238E27FC236}">
                <a16:creationId xmlns:a16="http://schemas.microsoft.com/office/drawing/2014/main" id="{668056DE-DA3F-41EF-A93F-C50A4A789D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/>
          <a:lstStyle/>
          <a:p>
            <a:r>
              <a:rPr lang="en-US" dirty="0"/>
              <a:t>7/14/2018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18146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/>
                </a:solidFill>
              </a:defRPr>
            </a:lvl1pPr>
          </a:lstStyle>
          <a:p>
            <a:r>
              <a:rPr lang="en-US"/>
              <a:t>7/14/2018</a:t>
            </a:r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/>
                </a:solidFill>
              </a:defRPr>
            </a:lvl1pPr>
          </a:lstStyle>
          <a:p>
            <a:endParaRPr lang="en-US"/>
          </a:p>
          <a:p>
            <a:r>
              <a:rPr lang="en-US"/>
              <a:t> Add a footer 	</a:t>
            </a:r>
          </a:p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2"/>
                </a:solidFill>
              </a:defRPr>
            </a:lvl1pPr>
          </a:lstStyle>
          <a:p>
            <a:fld id="{2F5601C1-348E-4149-A60A-012B14EBE97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24100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62" r:id="rId3"/>
    <p:sldLayoutId id="2147483672" r:id="rId4"/>
    <p:sldLayoutId id="2147483676" r:id="rId5"/>
    <p:sldLayoutId id="2147483677" r:id="rId6"/>
    <p:sldLayoutId id="2147483673" r:id="rId7"/>
    <p:sldLayoutId id="2147483678" r:id="rId8"/>
    <p:sldLayoutId id="2147483674" r:id="rId9"/>
    <p:sldLayoutId id="2147483682" r:id="rId10"/>
    <p:sldLayoutId id="2147483684" r:id="rId11"/>
    <p:sldLayoutId id="2147483680" r:id="rId12"/>
    <p:sldLayoutId id="2147483683" r:id="rId13"/>
    <p:sldLayoutId id="2147483679" r:id="rId14"/>
    <p:sldLayoutId id="2147483667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7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svg"/><Relationship Id="rId5" Type="http://schemas.openxmlformats.org/officeDocument/2006/relationships/image" Target="../media/image31.png"/><Relationship Id="rId4" Type="http://schemas.openxmlformats.org/officeDocument/2006/relationships/image" Target="../media/image30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inyurl.com/y6getyvw" TargetMode="External"/><Relationship Id="rId2" Type="http://schemas.openxmlformats.org/officeDocument/2006/relationships/hyperlink" Target="http://tinyurl.com/y67wubdu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tinyurl.com/yxt2utng" TargetMode="External"/><Relationship Id="rId4" Type="http://schemas.openxmlformats.org/officeDocument/2006/relationships/hyperlink" Target="http://tinyurl.com/y5f7dmdm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go.microsoft.com/fwlink/?linkid=2007348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blackGray">
      <p:bgPr>
        <a:gradFill flip="none" rotWithShape="1">
          <a:gsLst>
            <a:gs pos="0">
              <a:schemeClr val="tx1">
                <a:lumMod val="50000"/>
              </a:schemeClr>
            </a:gs>
            <a:gs pos="49000">
              <a:schemeClr val="tx1">
                <a:lumMod val="50000"/>
              </a:schemeClr>
            </a:gs>
            <a:gs pos="97000">
              <a:schemeClr val="bg2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 descr="decorative element">
            <a:extLst>
              <a:ext uri="{FF2B5EF4-FFF2-40B4-BE49-F238E27FC236}">
                <a16:creationId xmlns:a16="http://schemas.microsoft.com/office/drawing/2014/main" id="{1C9E9A52-DC4D-4073-B101-9B4108DAA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89874" y="4668819"/>
            <a:ext cx="8902126" cy="142717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00" dirty="0"/>
          </a:p>
        </p:txBody>
      </p:sp>
      <p:sp>
        <p:nvSpPr>
          <p:cNvPr id="13" name="Rectangle 12" descr="decorative element">
            <a:extLst>
              <a:ext uri="{FF2B5EF4-FFF2-40B4-BE49-F238E27FC236}">
                <a16:creationId xmlns:a16="http://schemas.microsoft.com/office/drawing/2014/main" id="{902B5859-9D6F-46C0-ABF0-023C6B741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89874" y="761997"/>
            <a:ext cx="8902126" cy="383222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Rectangle 14" descr="decorative element">
            <a:extLst>
              <a:ext uri="{FF2B5EF4-FFF2-40B4-BE49-F238E27FC236}">
                <a16:creationId xmlns:a16="http://schemas.microsoft.com/office/drawing/2014/main" id="{6B9AC2C2-8572-458B-92E0-FCFC56DAF5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761998"/>
            <a:ext cx="3200400" cy="533400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21E24A-B45F-4E84-817F-A0D105887F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Five Lines of Defense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DCF22D-34B9-4165-8498-9B48279F64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How to Plan -1 From the Opening Lead to the Setting Trick</a:t>
            </a:r>
          </a:p>
        </p:txBody>
      </p:sp>
      <p:pic>
        <p:nvPicPr>
          <p:cNvPr id="5" name="Graphic 4" descr="Group">
            <a:extLst>
              <a:ext uri="{FF2B5EF4-FFF2-40B4-BE49-F238E27FC236}">
                <a16:creationId xmlns:a16="http://schemas.microsoft.com/office/drawing/2014/main" id="{AEE3CC4A-1C1A-47EE-A13F-126EC5A997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808200" y="2636998"/>
            <a:ext cx="1584000" cy="15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990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My classmate">
            <a:extLst>
              <a:ext uri="{FF2B5EF4-FFF2-40B4-BE49-F238E27FC236}">
                <a16:creationId xmlns:a16="http://schemas.microsoft.com/office/drawing/2014/main" id="{0A94A0BB-65D4-460A-947F-D0BC651C251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 descr="decorative element">
            <a:extLst>
              <a:ext uri="{FF2B5EF4-FFF2-40B4-BE49-F238E27FC236}">
                <a16:creationId xmlns:a16="http://schemas.microsoft.com/office/drawing/2014/main" id="{D7F6F6C7-60D9-41AC-8781-68FDD4F32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43300" y="745000"/>
            <a:ext cx="8168053" cy="5335255"/>
          </a:xfrm>
          <a:prstGeom prst="rect">
            <a:avLst/>
          </a:prstGeom>
          <a:solidFill>
            <a:schemeClr val="tx1">
              <a:alpha val="8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" name="Rectangle 4" descr="decorative element">
            <a:extLst>
              <a:ext uri="{FF2B5EF4-FFF2-40B4-BE49-F238E27FC236}">
                <a16:creationId xmlns:a16="http://schemas.microsoft.com/office/drawing/2014/main" id="{95898461-1DBF-4823-B0CE-25F935F9EE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815244" y="745000"/>
            <a:ext cx="384668" cy="5344904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00" dirty="0"/>
          </a:p>
        </p:txBody>
      </p:sp>
      <p:sp>
        <p:nvSpPr>
          <p:cNvPr id="6" name="Rectangle 5" descr="decorative element">
            <a:extLst>
              <a:ext uri="{FF2B5EF4-FFF2-40B4-BE49-F238E27FC236}">
                <a16:creationId xmlns:a16="http://schemas.microsoft.com/office/drawing/2014/main" id="{AD0034B7-EAC9-429D-9600-C58561D805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745000"/>
            <a:ext cx="3430043" cy="533095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itle 27">
            <a:extLst>
              <a:ext uri="{FF2B5EF4-FFF2-40B4-BE49-F238E27FC236}">
                <a16:creationId xmlns:a16="http://schemas.microsoft.com/office/drawing/2014/main" id="{B8A93A84-6089-431C-96E2-45FCA3C17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Overview </a:t>
            </a:r>
          </a:p>
        </p:txBody>
      </p:sp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589616E0-5389-47D2-94BD-AC8874702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Tahoma" panose="020B0604030504040204" pitchFamily="34" charset="0"/>
                <a:cs typeface="Tahoma" panose="020B0604030504040204" pitchFamily="34" charset="0"/>
              </a:rPr>
              <a:t>Forcing Defense </a:t>
            </a:r>
          </a:p>
          <a:p>
            <a:r>
              <a:rPr lang="en-US" sz="3600" dirty="0">
                <a:ea typeface="Tahoma" panose="020B0604030504040204" pitchFamily="34" charset="0"/>
                <a:cs typeface="Tahoma" panose="020B0604030504040204" pitchFamily="34" charset="0"/>
              </a:rPr>
              <a:t>Active Defense </a:t>
            </a:r>
          </a:p>
          <a:p>
            <a:r>
              <a:rPr lang="en-US" sz="3600" dirty="0">
                <a:ea typeface="Tahoma" panose="020B0604030504040204" pitchFamily="34" charset="0"/>
                <a:cs typeface="Tahoma" panose="020B0604030504040204" pitchFamily="34" charset="0"/>
              </a:rPr>
              <a:t>Passive Defense </a:t>
            </a:r>
          </a:p>
          <a:p>
            <a:r>
              <a:rPr lang="en-US" sz="3600" dirty="0">
                <a:ea typeface="Tahoma" panose="020B0604030504040204" pitchFamily="34" charset="0"/>
                <a:cs typeface="Tahoma" panose="020B0604030504040204" pitchFamily="34" charset="0"/>
              </a:rPr>
              <a:t>Stopping Trump Tricks </a:t>
            </a:r>
          </a:p>
          <a:p>
            <a:r>
              <a:rPr lang="en-US" sz="3600" dirty="0">
                <a:ea typeface="Tahoma" panose="020B0604030504040204" pitchFamily="34" charset="0"/>
                <a:cs typeface="Tahoma" panose="020B0604030504040204" pitchFamily="34" charset="0"/>
              </a:rPr>
              <a:t>Creating Trump Tricks </a:t>
            </a:r>
            <a:endParaRPr lang="en-ZA" sz="3600" dirty="0"/>
          </a:p>
        </p:txBody>
      </p:sp>
      <p:pic>
        <p:nvPicPr>
          <p:cNvPr id="31" name="Graphic 30" descr="User">
            <a:extLst>
              <a:ext uri="{FF2B5EF4-FFF2-40B4-BE49-F238E27FC236}">
                <a16:creationId xmlns:a16="http://schemas.microsoft.com/office/drawing/2014/main" id="{C5DE759E-5FE0-4AB8-8C08-13F153FB15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 bwMode="black">
          <a:xfrm>
            <a:off x="719790" y="1064515"/>
            <a:ext cx="828000" cy="828000"/>
          </a:xfrm>
          <a:prstGeom prst="rect">
            <a:avLst/>
          </a:prstGeom>
        </p:spPr>
      </p:pic>
      <p:pic>
        <p:nvPicPr>
          <p:cNvPr id="32" name="Graphic 31" descr="Employee Badge">
            <a:extLst>
              <a:ext uri="{FF2B5EF4-FFF2-40B4-BE49-F238E27FC236}">
                <a16:creationId xmlns:a16="http://schemas.microsoft.com/office/drawing/2014/main" id="{74BB7C29-050F-4AB3-935E-0F5B4C841E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 bwMode="black">
          <a:xfrm>
            <a:off x="1801328" y="1064515"/>
            <a:ext cx="828000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978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each Path">
            <a:extLst>
              <a:ext uri="{FF2B5EF4-FFF2-40B4-BE49-F238E27FC236}">
                <a16:creationId xmlns:a16="http://schemas.microsoft.com/office/drawing/2014/main" id="{678185C0-DBCC-4DE6-A63E-AB724A380C0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 descr="decorative element">
            <a:extLst>
              <a:ext uri="{FF2B5EF4-FFF2-40B4-BE49-F238E27FC236}">
                <a16:creationId xmlns:a16="http://schemas.microsoft.com/office/drawing/2014/main" id="{3B570B85-11CA-4C90-9E8B-150CB8FE5A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87810" y="2505009"/>
            <a:ext cx="10905975" cy="3563377"/>
          </a:xfrm>
          <a:prstGeom prst="rect">
            <a:avLst/>
          </a:prstGeom>
          <a:solidFill>
            <a:schemeClr val="tx1">
              <a:alpha val="8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9" name="Rectangle 8" descr="decorative element">
            <a:extLst>
              <a:ext uri="{FF2B5EF4-FFF2-40B4-BE49-F238E27FC236}">
                <a16:creationId xmlns:a16="http://schemas.microsoft.com/office/drawing/2014/main" id="{2A5672BB-0EC4-4BB1-85FA-3C94DFAEA1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2505009"/>
            <a:ext cx="1170462" cy="3563377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0" name="Rectangle 9" descr="decorative element">
            <a:extLst>
              <a:ext uri="{FF2B5EF4-FFF2-40B4-BE49-F238E27FC236}">
                <a16:creationId xmlns:a16="http://schemas.microsoft.com/office/drawing/2014/main" id="{7EF5689E-A2C8-44A6-AD5C-615D7DB0C7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758952"/>
            <a:ext cx="10905976" cy="1659371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Rectangle 10" descr="decorative element">
            <a:extLst>
              <a:ext uri="{FF2B5EF4-FFF2-40B4-BE49-F238E27FC236}">
                <a16:creationId xmlns:a16="http://schemas.microsoft.com/office/drawing/2014/main" id="{99C77D2E-3E79-4AAE-90F1-AFD7CBEBF0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014533" y="748748"/>
            <a:ext cx="1170462" cy="1659371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54390DD-75CF-41BA-AA03-813FD55BF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Forcing Defense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C76433-70AC-461F-87D0-7DEF2F393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83974" y="2663254"/>
            <a:ext cx="9120216" cy="3304549"/>
          </a:xfrm>
        </p:spPr>
        <p:txBody>
          <a:bodyPr anchor="ctr" anchorCtr="0">
            <a:normAutofit/>
          </a:bodyPr>
          <a:lstStyle/>
          <a:p>
            <a:r>
              <a:rPr lang="en-US" sz="2000" dirty="0">
                <a:ea typeface="Tahoma" panose="020B0604030504040204" pitchFamily="34" charset="0"/>
                <a:cs typeface="Tahoma" panose="020B0604030504040204" pitchFamily="34" charset="0"/>
              </a:rPr>
              <a:t>Goal: Gaining trump control </a:t>
            </a:r>
          </a:p>
          <a:p>
            <a:r>
              <a:rPr lang="en-US" sz="2000" dirty="0">
                <a:ea typeface="Tahoma" panose="020B0604030504040204" pitchFamily="34" charset="0"/>
                <a:cs typeface="Tahoma" panose="020B0604030504040204" pitchFamily="34" charset="0"/>
              </a:rPr>
              <a:t>Lead: Partnership’s strongest suit(s)</a:t>
            </a:r>
          </a:p>
          <a:p>
            <a:r>
              <a:rPr lang="en-US" sz="2000" dirty="0">
                <a:ea typeface="Tahoma" panose="020B0604030504040204" pitchFamily="34" charset="0"/>
                <a:cs typeface="Tahoma" panose="020B0604030504040204" pitchFamily="34" charset="0"/>
              </a:rPr>
              <a:t>Effect: Declarer is forced to ruff in the long hand, shortening his trump holding</a:t>
            </a:r>
            <a:endParaRPr lang="en-US" sz="2000" dirty="0"/>
          </a:p>
        </p:txBody>
      </p:sp>
      <p:pic>
        <p:nvPicPr>
          <p:cNvPr id="6" name="Graphic 5" descr="Map with pin">
            <a:extLst>
              <a:ext uri="{FF2B5EF4-FFF2-40B4-BE49-F238E27FC236}">
                <a16:creationId xmlns:a16="http://schemas.microsoft.com/office/drawing/2014/main" id="{B5BFEE4A-0589-4596-9878-04FE26EF20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 bwMode="black">
          <a:xfrm>
            <a:off x="128030" y="112893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606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merican Football">
            <a:extLst>
              <a:ext uri="{FF2B5EF4-FFF2-40B4-BE49-F238E27FC236}">
                <a16:creationId xmlns:a16="http://schemas.microsoft.com/office/drawing/2014/main" id="{34BB2F13-A1DB-4A58-A077-30CBBB004CA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Rectangle 14" descr="decorative element">
            <a:extLst>
              <a:ext uri="{FF2B5EF4-FFF2-40B4-BE49-F238E27FC236}">
                <a16:creationId xmlns:a16="http://schemas.microsoft.com/office/drawing/2014/main" id="{3167DE73-867A-4482-9B26-9ACB84A18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722615" y="761103"/>
            <a:ext cx="3469385" cy="533579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 descr="decorative element">
            <a:extLst>
              <a:ext uri="{FF2B5EF4-FFF2-40B4-BE49-F238E27FC236}">
                <a16:creationId xmlns:a16="http://schemas.microsoft.com/office/drawing/2014/main" id="{69755E60-DD88-4108-B6A9-36F81B3B45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3233" y="761103"/>
            <a:ext cx="8065158" cy="5335793"/>
          </a:xfrm>
          <a:prstGeom prst="rect">
            <a:avLst/>
          </a:prstGeom>
          <a:solidFill>
            <a:schemeClr val="tx1">
              <a:alpha val="85098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 descr="decorative element">
            <a:extLst>
              <a:ext uri="{FF2B5EF4-FFF2-40B4-BE49-F238E27FC236}">
                <a16:creationId xmlns:a16="http://schemas.microsoft.com/office/drawing/2014/main" id="{AFFA9DEA-6DA7-47B8-9126-900AA2C7FF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753035"/>
            <a:ext cx="494852" cy="5335793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73B27-6D09-4FDA-9BC7-A8DBA15EC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Goal: Take tricks before they disappear </a:t>
            </a:r>
          </a:p>
          <a:p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Lead: Aces, partnership’s strongest suit, from </a:t>
            </a:r>
            <a:r>
              <a:rPr lang="en-US" dirty="0" err="1">
                <a:ea typeface="Tahoma" panose="020B0604030504040204" pitchFamily="34" charset="0"/>
                <a:cs typeface="Tahoma" panose="020B0604030504040204" pitchFamily="34" charset="0"/>
              </a:rPr>
              <a:t>Kxx</a:t>
            </a:r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 / </a:t>
            </a:r>
            <a:r>
              <a:rPr lang="en-US" dirty="0" err="1">
                <a:ea typeface="Tahoma" panose="020B0604030504040204" pitchFamily="34" charset="0"/>
                <a:cs typeface="Tahoma" panose="020B0604030504040204" pitchFamily="34" charset="0"/>
              </a:rPr>
              <a:t>Qxx</a:t>
            </a:r>
            <a:endParaRPr lang="en-US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Effect: The defense cashes or establishes winners before declarer can discard his losers. 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24F7F27-FFB4-4E44-9022-7FDE5C41E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Active Defense</a:t>
            </a:r>
          </a:p>
        </p:txBody>
      </p:sp>
      <p:pic>
        <p:nvPicPr>
          <p:cNvPr id="6" name="Graphic 5" descr="Baseball">
            <a:extLst>
              <a:ext uri="{FF2B5EF4-FFF2-40B4-BE49-F238E27FC236}">
                <a16:creationId xmlns:a16="http://schemas.microsoft.com/office/drawing/2014/main" id="{17FB4975-5066-4F81-9E32-9761741A37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 bwMode="black">
          <a:xfrm>
            <a:off x="11050621" y="1136478"/>
            <a:ext cx="972000" cy="972000"/>
          </a:xfrm>
          <a:prstGeom prst="rect">
            <a:avLst/>
          </a:prstGeom>
        </p:spPr>
      </p:pic>
      <p:pic>
        <p:nvPicPr>
          <p:cNvPr id="7" name="Graphic 6" descr="Tennis">
            <a:extLst>
              <a:ext uri="{FF2B5EF4-FFF2-40B4-BE49-F238E27FC236}">
                <a16:creationId xmlns:a16="http://schemas.microsoft.com/office/drawing/2014/main" id="{F1F594C5-977D-47AE-B1DD-12F0A36B047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 bwMode="black">
          <a:xfrm>
            <a:off x="9080807" y="1194078"/>
            <a:ext cx="914400" cy="914400"/>
          </a:xfrm>
          <a:prstGeom prst="rect">
            <a:avLst/>
          </a:prstGeom>
        </p:spPr>
      </p:pic>
      <p:pic>
        <p:nvPicPr>
          <p:cNvPr id="8" name="Graphic 7" descr="Football">
            <a:extLst>
              <a:ext uri="{FF2B5EF4-FFF2-40B4-BE49-F238E27FC236}">
                <a16:creationId xmlns:a16="http://schemas.microsoft.com/office/drawing/2014/main" id="{BD8F5AD1-682C-4C6E-A664-A96BC19BD6E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 bwMode="black">
          <a:xfrm>
            <a:off x="10272443" y="1280478"/>
            <a:ext cx="68400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002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awing">
            <a:extLst>
              <a:ext uri="{FF2B5EF4-FFF2-40B4-BE49-F238E27FC236}">
                <a16:creationId xmlns:a16="http://schemas.microsoft.com/office/drawing/2014/main" id="{7547BCE0-C8B2-437B-B9CE-55425ED9D08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 descr="decorative element">
            <a:extLst>
              <a:ext uri="{FF2B5EF4-FFF2-40B4-BE49-F238E27FC236}">
                <a16:creationId xmlns:a16="http://schemas.microsoft.com/office/drawing/2014/main" id="{60676357-176C-4DE1-876E-8D973595CA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31755" y="745000"/>
            <a:ext cx="8162014" cy="5335255"/>
          </a:xfrm>
          <a:prstGeom prst="rect">
            <a:avLst/>
          </a:prstGeom>
          <a:solidFill>
            <a:schemeClr val="tx1">
              <a:alpha val="8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Rectangle 8" descr="decorative element">
            <a:extLst>
              <a:ext uri="{FF2B5EF4-FFF2-40B4-BE49-F238E27FC236}">
                <a16:creationId xmlns:a16="http://schemas.microsoft.com/office/drawing/2014/main" id="{1C7DA1A2-9BDF-4155-8D43-85CEACD190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777896" y="745000"/>
            <a:ext cx="432000" cy="5344904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00" dirty="0"/>
          </a:p>
        </p:txBody>
      </p:sp>
      <p:sp>
        <p:nvSpPr>
          <p:cNvPr id="10" name="Rectangle 9" descr="decorative element">
            <a:extLst>
              <a:ext uri="{FF2B5EF4-FFF2-40B4-BE49-F238E27FC236}">
                <a16:creationId xmlns:a16="http://schemas.microsoft.com/office/drawing/2014/main" id="{3E48CA27-0046-4900-9619-D4E7432ED5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745000"/>
            <a:ext cx="3430043" cy="5330952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55E1DD-C687-4417-B564-2A87A52A6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Passive Defense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4169B-E0AC-417E-989B-E40DC3491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5308600" cy="4860912"/>
          </a:xfrm>
        </p:spPr>
        <p:txBody>
          <a:bodyPr>
            <a:normAutofit/>
          </a:bodyPr>
          <a:lstStyle/>
          <a:p>
            <a:r>
              <a:rPr lang="en-US" sz="2400" dirty="0">
                <a:ea typeface="Tahoma" panose="020B0604030504040204" pitchFamily="34" charset="0"/>
                <a:cs typeface="Tahoma" panose="020B0604030504040204" pitchFamily="34" charset="0"/>
              </a:rPr>
              <a:t>Goal: Allow declarer to lead frozen suits and lose tricks </a:t>
            </a:r>
          </a:p>
          <a:p>
            <a:r>
              <a:rPr lang="en-US" sz="2400" dirty="0">
                <a:ea typeface="Tahoma" panose="020B0604030504040204" pitchFamily="34" charset="0"/>
                <a:cs typeface="Tahoma" panose="020B0604030504040204" pitchFamily="34" charset="0"/>
              </a:rPr>
              <a:t>Lead: From 3+ small cards, partner’s suit, doubletons, declarer’s solid suit(s)</a:t>
            </a:r>
          </a:p>
          <a:p>
            <a:r>
              <a:rPr lang="en-US" sz="2400" dirty="0">
                <a:ea typeface="Tahoma" panose="020B0604030504040204" pitchFamily="34" charset="0"/>
                <a:cs typeface="Tahoma" panose="020B0604030504040204" pitchFamily="34" charset="0"/>
              </a:rPr>
              <a:t>Effect: By not leading a suit declarer can finesse in, he has a chance to go wrong</a:t>
            </a:r>
          </a:p>
        </p:txBody>
      </p:sp>
      <p:pic>
        <p:nvPicPr>
          <p:cNvPr id="11" name="Graphic 10" descr="Palette">
            <a:extLst>
              <a:ext uri="{FF2B5EF4-FFF2-40B4-BE49-F238E27FC236}">
                <a16:creationId xmlns:a16="http://schemas.microsoft.com/office/drawing/2014/main" id="{50E721DD-00C1-49EC-9501-324CE84F4F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 bwMode="black">
          <a:xfrm>
            <a:off x="302473" y="1226809"/>
            <a:ext cx="684000" cy="684000"/>
          </a:xfrm>
          <a:prstGeom prst="rect">
            <a:avLst/>
          </a:prstGeom>
        </p:spPr>
      </p:pic>
      <p:pic>
        <p:nvPicPr>
          <p:cNvPr id="12" name="Graphic 11" descr="Small paint brush">
            <a:extLst>
              <a:ext uri="{FF2B5EF4-FFF2-40B4-BE49-F238E27FC236}">
                <a16:creationId xmlns:a16="http://schemas.microsoft.com/office/drawing/2014/main" id="{A511E791-3AEF-4700-B363-6D17889C23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 bwMode="black">
          <a:xfrm>
            <a:off x="1240011" y="1091421"/>
            <a:ext cx="684000" cy="684000"/>
          </a:xfrm>
          <a:prstGeom prst="rect">
            <a:avLst/>
          </a:prstGeom>
        </p:spPr>
      </p:pic>
      <p:pic>
        <p:nvPicPr>
          <p:cNvPr id="13" name="Graphic 12" descr="Guitar">
            <a:extLst>
              <a:ext uri="{FF2B5EF4-FFF2-40B4-BE49-F238E27FC236}">
                <a16:creationId xmlns:a16="http://schemas.microsoft.com/office/drawing/2014/main" id="{7CECE67B-0810-4206-A70A-217C0C214F5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 bwMode="black">
          <a:xfrm>
            <a:off x="2181920" y="97472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385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est Part Of School">
            <a:extLst>
              <a:ext uri="{FF2B5EF4-FFF2-40B4-BE49-F238E27FC236}">
                <a16:creationId xmlns:a16="http://schemas.microsoft.com/office/drawing/2014/main" id="{6FADA6D5-81A3-49F8-A1CC-7E21524A92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angle 6" descr="decorative element">
            <a:extLst>
              <a:ext uri="{FF2B5EF4-FFF2-40B4-BE49-F238E27FC236}">
                <a16:creationId xmlns:a16="http://schemas.microsoft.com/office/drawing/2014/main" id="{236B8967-28A5-4319-9F45-A38F127B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2526525"/>
            <a:ext cx="1170462" cy="3563377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8" name="Rectangle 7" descr="decorative element">
            <a:extLst>
              <a:ext uri="{FF2B5EF4-FFF2-40B4-BE49-F238E27FC236}">
                <a16:creationId xmlns:a16="http://schemas.microsoft.com/office/drawing/2014/main" id="{7B73DA8D-B695-4EAF-90BA-F594F0523C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758952"/>
            <a:ext cx="10905976" cy="1659371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Rectangle 8" descr="decorative element">
            <a:extLst>
              <a:ext uri="{FF2B5EF4-FFF2-40B4-BE49-F238E27FC236}">
                <a16:creationId xmlns:a16="http://schemas.microsoft.com/office/drawing/2014/main" id="{ABDD00D4-CC73-44C6-A7EF-AF738460C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014533" y="759506"/>
            <a:ext cx="1170462" cy="1659371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0" name="Rectangle 9" descr="decorative element">
            <a:extLst>
              <a:ext uri="{FF2B5EF4-FFF2-40B4-BE49-F238E27FC236}">
                <a16:creationId xmlns:a16="http://schemas.microsoft.com/office/drawing/2014/main" id="{0C6C4027-4F93-4CBA-AC44-97487184C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87810" y="2526525"/>
            <a:ext cx="10905975" cy="3563377"/>
          </a:xfrm>
          <a:prstGeom prst="rect">
            <a:avLst/>
          </a:prstGeom>
          <a:solidFill>
            <a:schemeClr val="tx1">
              <a:alpha val="8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A95D57-AB2C-4C3E-9C97-387515856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Leading Trumps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E4824A-EE70-4F98-842D-0849F56F35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dirty="0">
                <a:ea typeface="Tahoma" panose="020B0604030504040204" pitchFamily="34" charset="0"/>
                <a:cs typeface="Tahoma" panose="020B0604030504040204" pitchFamily="34" charset="0"/>
              </a:rPr>
              <a:t>Goal: Prevent declarer from ruffing in the short hand or starting a dummy reversal </a:t>
            </a:r>
          </a:p>
          <a:p>
            <a:pPr lvl="0"/>
            <a:r>
              <a:rPr lang="en-US" sz="2000" dirty="0">
                <a:ea typeface="Tahoma" panose="020B0604030504040204" pitchFamily="34" charset="0"/>
                <a:cs typeface="Tahoma" panose="020B0604030504040204" pitchFamily="34" charset="0"/>
              </a:rPr>
              <a:t>Lead: Trumps (regardless of holding) </a:t>
            </a:r>
          </a:p>
          <a:p>
            <a:pPr lvl="0"/>
            <a:r>
              <a:rPr lang="en-US" sz="2000" dirty="0">
                <a:ea typeface="Tahoma" panose="020B0604030504040204" pitchFamily="34" charset="0"/>
                <a:cs typeface="Tahoma" panose="020B0604030504040204" pitchFamily="34" charset="0"/>
              </a:rPr>
              <a:t>Effect: Declarer will end up a trump short in both hands. This either eliminates or reduces the number of ruffs that can be taken in the short hand</a:t>
            </a:r>
          </a:p>
        </p:txBody>
      </p:sp>
      <p:pic>
        <p:nvPicPr>
          <p:cNvPr id="4" name="Graphic 3" descr="Books on Shelf">
            <a:extLst>
              <a:ext uri="{FF2B5EF4-FFF2-40B4-BE49-F238E27FC236}">
                <a16:creationId xmlns:a16="http://schemas.microsoft.com/office/drawing/2014/main" id="{F655BBAC-A544-466B-8D3E-6CDDA9699B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 bwMode="black">
          <a:xfrm>
            <a:off x="128413" y="112731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395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Graduation">
            <a:extLst>
              <a:ext uri="{FF2B5EF4-FFF2-40B4-BE49-F238E27FC236}">
                <a16:creationId xmlns:a16="http://schemas.microsoft.com/office/drawing/2014/main" id="{858504C3-A3CB-44FD-8920-1C9ECE4D214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 descr="decorative element">
            <a:extLst>
              <a:ext uri="{FF2B5EF4-FFF2-40B4-BE49-F238E27FC236}">
                <a16:creationId xmlns:a16="http://schemas.microsoft.com/office/drawing/2014/main" id="{A59A40CD-5408-433E-BDDB-04473D25E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91" y="2678925"/>
            <a:ext cx="3068514" cy="356337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3" name="Rectangle 12" descr="decorative element">
            <a:extLst>
              <a:ext uri="{FF2B5EF4-FFF2-40B4-BE49-F238E27FC236}">
                <a16:creationId xmlns:a16="http://schemas.microsoft.com/office/drawing/2014/main" id="{595A3B18-E778-4780-AC96-F48E7BD59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02194" y="2678925"/>
            <a:ext cx="8486324" cy="3563377"/>
          </a:xfrm>
          <a:prstGeom prst="rect">
            <a:avLst/>
          </a:prstGeom>
          <a:solidFill>
            <a:schemeClr val="tx1">
              <a:alpha val="8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4" name="Rectangle 13" descr="decorative element">
            <a:extLst>
              <a:ext uri="{FF2B5EF4-FFF2-40B4-BE49-F238E27FC236}">
                <a16:creationId xmlns:a16="http://schemas.microsoft.com/office/drawing/2014/main" id="{EACD7D33-424E-4924-8CCA-0ECB2EE6B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92" y="911352"/>
            <a:ext cx="3068515" cy="1659371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5" name="Rectangle 14" descr="decorative element">
            <a:extLst>
              <a:ext uri="{FF2B5EF4-FFF2-40B4-BE49-F238E27FC236}">
                <a16:creationId xmlns:a16="http://schemas.microsoft.com/office/drawing/2014/main" id="{E9C450B1-121D-41BA-98B6-8637A61BF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817658" y="2678924"/>
            <a:ext cx="376134" cy="3567951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6" name="Rectangle 5" descr="decorative element">
            <a:extLst>
              <a:ext uri="{FF2B5EF4-FFF2-40B4-BE49-F238E27FC236}">
                <a16:creationId xmlns:a16="http://schemas.microsoft.com/office/drawing/2014/main" id="{54A235A8-F59E-4C87-98E4-4FF7C9E638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2526525"/>
            <a:ext cx="3068514" cy="35633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7" name="Rectangle 6" descr="decorative element">
            <a:extLst>
              <a:ext uri="{FF2B5EF4-FFF2-40B4-BE49-F238E27FC236}">
                <a16:creationId xmlns:a16="http://schemas.microsoft.com/office/drawing/2014/main" id="{C234BEC7-9784-4A7A-9FDC-84E997A72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00401" y="2526525"/>
            <a:ext cx="8481645" cy="35633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8" name="Rectangle 7" descr="decorative element">
            <a:extLst>
              <a:ext uri="{FF2B5EF4-FFF2-40B4-BE49-F238E27FC236}">
                <a16:creationId xmlns:a16="http://schemas.microsoft.com/office/drawing/2014/main" id="{67F47B23-84AC-4823-93B7-FBB709CFC3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758952"/>
            <a:ext cx="3068515" cy="16593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Rectangle 8" descr="decorative element">
            <a:extLst>
              <a:ext uri="{FF2B5EF4-FFF2-40B4-BE49-F238E27FC236}">
                <a16:creationId xmlns:a16="http://schemas.microsoft.com/office/drawing/2014/main" id="{6696F7DF-DBDB-4920-8AE2-C0C311726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815866" y="2526524"/>
            <a:ext cx="376134" cy="35679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AC3A72-406E-467C-AD75-3552E95BC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Ruffs, Elopements, and Uppercuts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37CD8-FB64-46C6-BA92-4854E7C63B8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578466" y="2637692"/>
            <a:ext cx="7606002" cy="3347056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  <a:ea typeface="Tahoma" panose="020B0604030504040204" pitchFamily="34" charset="0"/>
                <a:cs typeface="Tahoma" panose="020B0604030504040204" pitchFamily="34" charset="0"/>
              </a:rPr>
              <a:t>Goal: To create tricks when no other options exist </a:t>
            </a:r>
          </a:p>
          <a:p>
            <a:r>
              <a:rPr lang="en-US" dirty="0">
                <a:solidFill>
                  <a:schemeClr val="bg2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Lead: Shortness, to partner’s shortness</a:t>
            </a:r>
          </a:p>
          <a:p>
            <a:r>
              <a:rPr lang="en-US" dirty="0">
                <a:solidFill>
                  <a:schemeClr val="bg2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Effect: The plan is to eventually trump partner’s lead, which will either win or promote the defense’s trump honor(s)</a:t>
            </a:r>
          </a:p>
        </p:txBody>
      </p:sp>
      <p:pic>
        <p:nvPicPr>
          <p:cNvPr id="4" name="Graphic 3" descr="Suitcase">
            <a:extLst>
              <a:ext uri="{FF2B5EF4-FFF2-40B4-BE49-F238E27FC236}">
                <a16:creationId xmlns:a16="http://schemas.microsoft.com/office/drawing/2014/main" id="{BAA3CD59-C1DD-43C2-A11F-60A087AE11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 bwMode="black">
          <a:xfrm>
            <a:off x="1690391" y="1208821"/>
            <a:ext cx="828000" cy="828000"/>
          </a:xfrm>
          <a:prstGeom prst="rect">
            <a:avLst/>
          </a:prstGeom>
        </p:spPr>
      </p:pic>
      <p:pic>
        <p:nvPicPr>
          <p:cNvPr id="5" name="Graphic 4" descr="Diploma">
            <a:extLst>
              <a:ext uri="{FF2B5EF4-FFF2-40B4-BE49-F238E27FC236}">
                <a16:creationId xmlns:a16="http://schemas.microsoft.com/office/drawing/2014/main" id="{55A32494-ACB2-4866-8A3C-A8A216FFDB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 bwMode="black">
          <a:xfrm>
            <a:off x="515813" y="1254525"/>
            <a:ext cx="828000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895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1B415-C1E6-4E45-B9F2-9DBCB4240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E12752-AE33-4477-9EBC-A80BBD8F40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Passive (and </a:t>
            </a:r>
            <a:r>
              <a:rPr lang="en-US" dirty="0" err="1"/>
              <a:t>sorta</a:t>
            </a:r>
            <a:r>
              <a:rPr lang="en-US" dirty="0"/>
              <a:t> active) </a:t>
            </a:r>
            <a:r>
              <a:rPr lang="en-US" dirty="0">
                <a:hlinkClick r:id="rId2"/>
              </a:rPr>
              <a:t>http://tinyurl.com/y67wubdu</a:t>
            </a:r>
            <a:endParaRPr lang="en-US" dirty="0"/>
          </a:p>
          <a:p>
            <a:r>
              <a:rPr lang="en-US" dirty="0"/>
              <a:t>Trumps (7D) </a:t>
            </a:r>
            <a:r>
              <a:rPr lang="en-US" dirty="0">
                <a:hlinkClick r:id="rId3"/>
              </a:rPr>
              <a:t>http://tinyurl.com/y6getyvw</a:t>
            </a:r>
            <a:endParaRPr lang="en-US" dirty="0"/>
          </a:p>
          <a:p>
            <a:r>
              <a:rPr lang="en-US" dirty="0"/>
              <a:t>Active (3N) </a:t>
            </a:r>
            <a:r>
              <a:rPr lang="en-US" dirty="0">
                <a:hlinkClick r:id="rId4"/>
              </a:rPr>
              <a:t>http://tinyurl.com/y5f7dmdm</a:t>
            </a:r>
            <a:endParaRPr lang="en-US" dirty="0"/>
          </a:p>
          <a:p>
            <a:r>
              <a:rPr lang="en-US" dirty="0"/>
              <a:t>“Trump Promotion” </a:t>
            </a:r>
            <a:r>
              <a:rPr lang="en-US" dirty="0">
                <a:hlinkClick r:id="rId5"/>
              </a:rPr>
              <a:t>http://tinyurl.com/yxt2utng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20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Box 7">
            <a:hlinkClick r:id="rId2"/>
            <a:extLst>
              <a:ext uri="{FF2B5EF4-FFF2-40B4-BE49-F238E27FC236}">
                <a16:creationId xmlns:a16="http://schemas.microsoft.com/office/drawing/2014/main" id="{5FC6C278-4035-446A-A94B-030E792FDDF5}"/>
              </a:ext>
            </a:extLst>
          </p:cNvPr>
          <p:cNvSpPr txBox="1"/>
          <p:nvPr/>
        </p:nvSpPr>
        <p:spPr>
          <a:xfrm>
            <a:off x="1547813" y="2459504"/>
            <a:ext cx="9096374" cy="19389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6000" u="sng" dirty="0">
                <a:solidFill>
                  <a:srgbClr val="0070C0"/>
                </a:solidFill>
              </a:rPr>
              <a:t>Questions/Comments? </a:t>
            </a:r>
          </a:p>
          <a:p>
            <a:pPr algn="ctr"/>
            <a:endParaRPr lang="en-US" sz="6000" u="sng" dirty="0">
              <a:solidFill>
                <a:srgbClr val="0070C0"/>
              </a:solidFill>
            </a:endParaRPr>
          </a:p>
          <a:p>
            <a:pPr algn="ctr"/>
            <a:r>
              <a:rPr lang="en-US" sz="6000" u="sng" dirty="0">
                <a:solidFill>
                  <a:srgbClr val="0070C0"/>
                </a:solidFill>
              </a:rPr>
              <a:t>bridgeinga.weebly.com</a:t>
            </a:r>
          </a:p>
          <a:p>
            <a:pPr algn="ctr"/>
            <a:r>
              <a:rPr lang="en-US" sz="6000" u="sng" dirty="0">
                <a:solidFill>
                  <a:srgbClr val="0070C0"/>
                </a:solidFill>
              </a:rPr>
              <a:t>Facebook @</a:t>
            </a:r>
            <a:r>
              <a:rPr lang="en-US" sz="6000" u="sng" dirty="0" err="1">
                <a:solidFill>
                  <a:srgbClr val="0070C0"/>
                </a:solidFill>
              </a:rPr>
              <a:t>bridgeinga</a:t>
            </a:r>
            <a:endParaRPr lang="en-US" sz="6000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598200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Custom 18">
      <a:dk1>
        <a:srgbClr val="FFFFFF"/>
      </a:dk1>
      <a:lt1>
        <a:sysClr val="window" lastClr="FFFFFF"/>
      </a:lt1>
      <a:dk2>
        <a:srgbClr val="454545"/>
      </a:dk2>
      <a:lt2>
        <a:srgbClr val="595959"/>
      </a:lt2>
      <a:accent1>
        <a:srgbClr val="586EA6"/>
      </a:accent1>
      <a:accent2>
        <a:srgbClr val="B71E42"/>
      </a:accent2>
      <a:accent3>
        <a:srgbClr val="002060"/>
      </a:accent3>
      <a:accent4>
        <a:srgbClr val="586EA6"/>
      </a:accent4>
      <a:accent5>
        <a:srgbClr val="586EA6"/>
      </a:accent5>
      <a:accent6>
        <a:srgbClr val="6892A0"/>
      </a:accent6>
      <a:hlink>
        <a:srgbClr val="B71E42"/>
      </a:hlink>
      <a:folHlink>
        <a:srgbClr val="586EA6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etting to Know Your Classmate_SL_v5" id="{F7BDBF93-F99E-477E-80E5-70B80526AC74}" vid="{0E473229-F23F-4015-B78F-8AF7719C5B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0A2498-0E80-4BD8-B955-2DA7BEA40D5A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6B96E4C0-B315-4C7B-B90A-75B6C747CB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165FA1-54F4-4811-8922-8A0B396116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Getting to know your classmate</Template>
  <TotalTime>0</TotalTime>
  <Words>314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 2</vt:lpstr>
      <vt:lpstr>Frame</vt:lpstr>
      <vt:lpstr>The Five Lines of Defense</vt:lpstr>
      <vt:lpstr>An Overview </vt:lpstr>
      <vt:lpstr>The Forcing Defense </vt:lpstr>
      <vt:lpstr>The Active Defense</vt:lpstr>
      <vt:lpstr>The Passive Defense </vt:lpstr>
      <vt:lpstr>Leading Trumps</vt:lpstr>
      <vt:lpstr>Ruffs, Elopements, and Uppercuts</vt:lpstr>
      <vt:lpstr>Practice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2019-02-25T18:35:43Z</dcterms:created>
  <dcterms:modified xsi:type="dcterms:W3CDTF">2019-02-25T19:16:24Z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