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y3zlrhs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yx9kzs6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89B27-B000-4A43-9161-8CC8CC4BE4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Hand 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68A6E-E9C8-4F14-A538-FFD65220E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Tips &amp; Tricks </a:t>
            </a:r>
          </a:p>
        </p:txBody>
      </p:sp>
    </p:spTree>
    <p:extLst>
      <p:ext uri="{BB962C8B-B14F-4D97-AF65-F5344CB8AC3E}">
        <p14:creationId xmlns:p14="http://schemas.microsoft.com/office/powerpoint/2010/main" val="61773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4440-37AB-4D77-86E0-7A11C0C5F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Boring Way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3B00D-2C1E-4042-88EA-D06CB75FB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A=4</a:t>
            </a:r>
          </a:p>
          <a:p>
            <a:r>
              <a:rPr lang="en-US" dirty="0"/>
              <a:t>K=3</a:t>
            </a:r>
          </a:p>
          <a:p>
            <a:r>
              <a:rPr lang="en-US" dirty="0"/>
              <a:t>Q=2</a:t>
            </a:r>
          </a:p>
          <a:p>
            <a:r>
              <a:rPr lang="en-US" dirty="0"/>
              <a:t>J=1 </a:t>
            </a:r>
          </a:p>
          <a:p>
            <a:endParaRPr lang="en-US" dirty="0"/>
          </a:p>
          <a:p>
            <a:r>
              <a:rPr lang="en-US" dirty="0"/>
              <a:t>… clearly this isn’t </a:t>
            </a:r>
            <a:r>
              <a:rPr lang="en-US" dirty="0">
                <a:hlinkClick r:id="rId2"/>
              </a:rPr>
              <a:t>everything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3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F0BD7-AC59-4A73-8276-648E99C65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Honors Worth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0E750-6BAC-4AFB-AF08-773484BE5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3200" dirty="0"/>
              <a:t>MORE </a:t>
            </a:r>
          </a:p>
          <a:p>
            <a:endParaRPr lang="en-US" dirty="0"/>
          </a:p>
          <a:p>
            <a:r>
              <a:rPr lang="en-US" dirty="0"/>
              <a:t>Alongside other honors, T, 9</a:t>
            </a:r>
          </a:p>
          <a:p>
            <a:r>
              <a:rPr lang="en-US" dirty="0"/>
              <a:t>In Long Suits </a:t>
            </a:r>
          </a:p>
          <a:p>
            <a:r>
              <a:rPr lang="en-US" dirty="0"/>
              <a:t>Q/J better in long suits than A/Ks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200" dirty="0"/>
              <a:t>LESS</a:t>
            </a:r>
          </a:p>
          <a:p>
            <a:endParaRPr lang="en-US" dirty="0"/>
          </a:p>
          <a:p>
            <a:r>
              <a:rPr lang="en-US" dirty="0"/>
              <a:t>Isolated (</a:t>
            </a:r>
            <a:r>
              <a:rPr lang="en-US" dirty="0" err="1"/>
              <a:t>Qxx</a:t>
            </a:r>
            <a:r>
              <a:rPr lang="en-US" dirty="0"/>
              <a:t>)</a:t>
            </a:r>
          </a:p>
          <a:p>
            <a:r>
              <a:rPr lang="en-US" dirty="0"/>
              <a:t>In Short Suits </a:t>
            </a:r>
          </a:p>
          <a:p>
            <a:r>
              <a:rPr lang="en-US" dirty="0"/>
              <a:t>A/K in long suits better than Q/J</a:t>
            </a:r>
          </a:p>
        </p:txBody>
      </p:sp>
    </p:spTree>
    <p:extLst>
      <p:ext uri="{BB962C8B-B14F-4D97-AF65-F5344CB8AC3E}">
        <p14:creationId xmlns:p14="http://schemas.microsoft.com/office/powerpoint/2010/main" val="242625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EA219-8C87-4394-AF8A-BC2B21A2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Shape Affects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3A37-86F7-4DAC-8642-7C8C18C74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More Trumps = More Bidding</a:t>
            </a:r>
          </a:p>
          <a:p>
            <a:r>
              <a:rPr lang="en-US" sz="2800" dirty="0"/>
              <a:t>Despise xx in their suit (and xxx)</a:t>
            </a:r>
          </a:p>
          <a:p>
            <a:r>
              <a:rPr lang="en-US" sz="2800" dirty="0"/>
              <a:t>Offensive v Defensive Ratio</a:t>
            </a:r>
          </a:p>
        </p:txBody>
      </p:sp>
    </p:spTree>
    <p:extLst>
      <p:ext uri="{BB962C8B-B14F-4D97-AF65-F5344CB8AC3E}">
        <p14:creationId xmlns:p14="http://schemas.microsoft.com/office/powerpoint/2010/main" val="189066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8FAA-E904-473A-AF8A-D6891D59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Interesting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22F81-C38C-4A74-B125-07C6B74AD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is occasionally “too much” of a good thing – </a:t>
            </a:r>
            <a:r>
              <a:rPr lang="en-US" sz="2800" dirty="0">
                <a:hlinkClick r:id="rId2"/>
              </a:rPr>
              <a:t>Trump Duplication</a:t>
            </a:r>
            <a:endParaRPr lang="en-US" sz="2800" dirty="0"/>
          </a:p>
          <a:p>
            <a:r>
              <a:rPr lang="en-US" sz="2800" dirty="0"/>
              <a:t>Splinters and Help Suit Game Tries </a:t>
            </a:r>
          </a:p>
          <a:p>
            <a:r>
              <a:rPr lang="en-US" sz="2800" dirty="0"/>
              <a:t>Culbertson’s Rule (generalized) – Invite if partner can have a perfect minimum</a:t>
            </a:r>
          </a:p>
        </p:txBody>
      </p:sp>
    </p:spTree>
    <p:extLst>
      <p:ext uri="{BB962C8B-B14F-4D97-AF65-F5344CB8AC3E}">
        <p14:creationId xmlns:p14="http://schemas.microsoft.com/office/powerpoint/2010/main" val="221716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36D9-1FFB-48B0-AF65-1EC6FA7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E9C37-4956-4B69-AA5D-333743B7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2703</TotalTime>
  <Words>130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Hand Evaluation</vt:lpstr>
      <vt:lpstr>The Boring Way </vt:lpstr>
      <vt:lpstr>When Are Honors Worth More</vt:lpstr>
      <vt:lpstr>How Shape Affects Evaluation</vt:lpstr>
      <vt:lpstr>More Interesting Ideas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Evaluation</dc:title>
  <dc:creator>Jack Gillispie</dc:creator>
  <cp:lastModifiedBy>Jack Gillispie</cp:lastModifiedBy>
  <cp:revision>3</cp:revision>
  <dcterms:created xsi:type="dcterms:W3CDTF">2019-03-28T20:23:55Z</dcterms:created>
  <dcterms:modified xsi:type="dcterms:W3CDTF">2019-03-30T17:27:41Z</dcterms:modified>
</cp:coreProperties>
</file>