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140EC-81A7-4DCD-9A28-C132CEF93A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Defending Game Contracts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2A9A58-4645-48D3-AEAA-256F1C03A4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80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4AF34-9A60-4739-B91C-A8722974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Thoughts Throughout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F335C-B4D6-4BA3-A6C0-60218DA9D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Picture partner with the perfect minimum hand to set the contract</a:t>
            </a:r>
          </a:p>
          <a:p>
            <a:r>
              <a:rPr lang="en-US" sz="2800" dirty="0"/>
              <a:t>Be willing to take unusual risks to set the contract</a:t>
            </a:r>
          </a:p>
          <a:p>
            <a:r>
              <a:rPr lang="en-US" sz="2800" dirty="0"/>
              <a:t>Don’t let an extra overtrick deter you from a sure set</a:t>
            </a:r>
          </a:p>
        </p:txBody>
      </p:sp>
    </p:spTree>
    <p:extLst>
      <p:ext uri="{BB962C8B-B14F-4D97-AF65-F5344CB8AC3E}">
        <p14:creationId xmlns:p14="http://schemas.microsoft.com/office/powerpoint/2010/main" val="280802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71DCF-EFCA-49B8-A93D-CA89A77B6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5 Lines of Defense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7A1FA-69E3-46B5-8787-990B12815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Active </a:t>
            </a:r>
          </a:p>
          <a:p>
            <a:pPr marL="0" indent="0" algn="ctr">
              <a:buNone/>
            </a:pPr>
            <a:r>
              <a:rPr lang="en-US" sz="2800" dirty="0"/>
              <a:t>Passive</a:t>
            </a:r>
          </a:p>
          <a:p>
            <a:pPr marL="0" indent="0" algn="ctr">
              <a:buNone/>
            </a:pPr>
            <a:r>
              <a:rPr lang="en-US" sz="2800" dirty="0"/>
              <a:t>Forcing/Tapping</a:t>
            </a:r>
          </a:p>
          <a:p>
            <a:pPr marL="0" indent="0" algn="ctr">
              <a:buNone/>
            </a:pPr>
            <a:r>
              <a:rPr lang="en-US" sz="2800" dirty="0"/>
              <a:t>Cutting Ruffs</a:t>
            </a:r>
          </a:p>
          <a:p>
            <a:pPr marL="0" indent="0" algn="ctr">
              <a:buNone/>
            </a:pPr>
            <a:r>
              <a:rPr lang="en-US" sz="2800" dirty="0"/>
              <a:t>Creating Trump Tricks</a:t>
            </a:r>
          </a:p>
        </p:txBody>
      </p:sp>
    </p:spTree>
    <p:extLst>
      <p:ext uri="{BB962C8B-B14F-4D97-AF65-F5344CB8AC3E}">
        <p14:creationId xmlns:p14="http://schemas.microsoft.com/office/powerpoint/2010/main" val="3699470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997</TotalTime>
  <Words>54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Defending Game Contracts</vt:lpstr>
      <vt:lpstr>Key Thoughts Throughout Play</vt:lpstr>
      <vt:lpstr>The 5 Lines of Defense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Defending Game Contracts</dc:title>
  <dc:creator>Jack Gillispie</dc:creator>
  <cp:lastModifiedBy>Jack Gillispie</cp:lastModifiedBy>
  <cp:revision>4</cp:revision>
  <dcterms:created xsi:type="dcterms:W3CDTF">2018-04-12T00:55:36Z</dcterms:created>
  <dcterms:modified xsi:type="dcterms:W3CDTF">2018-04-12T17:33:17Z</dcterms:modified>
</cp:coreProperties>
</file>